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8288000" cy="10287000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59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62.png"/><Relationship Id="rId7" Type="http://schemas.openxmlformats.org/officeDocument/2006/relationships/image" Target="../media/image85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5" Type="http://schemas.openxmlformats.org/officeDocument/2006/relationships/image" Target="../media/image35.png"/><Relationship Id="rId4" Type="http://schemas.openxmlformats.org/officeDocument/2006/relationships/image" Target="../media/image8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62.png"/><Relationship Id="rId7" Type="http://schemas.openxmlformats.org/officeDocument/2006/relationships/image" Target="../media/image89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5" Type="http://schemas.openxmlformats.org/officeDocument/2006/relationships/image" Target="../media/image35.png"/><Relationship Id="rId4" Type="http://schemas.openxmlformats.org/officeDocument/2006/relationships/image" Target="../media/image87.png"/><Relationship Id="rId9" Type="http://schemas.openxmlformats.org/officeDocument/2006/relationships/image" Target="../media/image9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62.png"/><Relationship Id="rId7" Type="http://schemas.openxmlformats.org/officeDocument/2006/relationships/image" Target="../media/image95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5" Type="http://schemas.openxmlformats.org/officeDocument/2006/relationships/image" Target="../media/image35.png"/><Relationship Id="rId4" Type="http://schemas.openxmlformats.org/officeDocument/2006/relationships/image" Target="../media/image9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62.png"/><Relationship Id="rId7" Type="http://schemas.openxmlformats.org/officeDocument/2006/relationships/image" Target="../media/image98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5" Type="http://schemas.openxmlformats.org/officeDocument/2006/relationships/image" Target="../media/image35.png"/><Relationship Id="rId4" Type="http://schemas.openxmlformats.org/officeDocument/2006/relationships/image" Target="../media/image97.png"/><Relationship Id="rId9" Type="http://schemas.openxmlformats.org/officeDocument/2006/relationships/image" Target="../media/image10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1.png"/><Relationship Id="rId7" Type="http://schemas.openxmlformats.org/officeDocument/2006/relationships/image" Target="../media/image10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png"/><Relationship Id="rId5" Type="http://schemas.openxmlformats.org/officeDocument/2006/relationships/image" Target="../media/image35.png"/><Relationship Id="rId4" Type="http://schemas.openxmlformats.org/officeDocument/2006/relationships/image" Target="../media/image10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6.png"/><Relationship Id="rId7" Type="http://schemas.openxmlformats.org/officeDocument/2006/relationships/image" Target="../media/image10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Relationship Id="rId9" Type="http://schemas.openxmlformats.org/officeDocument/2006/relationships/image" Target="../media/image1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7.png"/><Relationship Id="rId7" Type="http://schemas.openxmlformats.org/officeDocument/2006/relationships/image" Target="../media/image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21.png"/><Relationship Id="rId5" Type="http://schemas.openxmlformats.org/officeDocument/2006/relationships/image" Target="../media/image118.png"/><Relationship Id="rId10" Type="http://schemas.openxmlformats.org/officeDocument/2006/relationships/image" Target="../media/image120.png"/><Relationship Id="rId4" Type="http://schemas.openxmlformats.org/officeDocument/2006/relationships/image" Target="../media/image117.png"/><Relationship Id="rId9" Type="http://schemas.openxmlformats.org/officeDocument/2006/relationships/image" Target="../media/image11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122.png"/><Relationship Id="rId7" Type="http://schemas.openxmlformats.org/officeDocument/2006/relationships/image" Target="../media/image1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7.png"/><Relationship Id="rId7" Type="http://schemas.openxmlformats.org/officeDocument/2006/relationships/image" Target="../media/image1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4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8.png"/><Relationship Id="rId2" Type="http://schemas.openxmlformats.org/officeDocument/2006/relationships/image" Target="../media/image11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6.png"/><Relationship Id="rId10" Type="http://schemas.openxmlformats.org/officeDocument/2006/relationships/image" Target="../media/image19.png"/><Relationship Id="rId19" Type="http://schemas.openxmlformats.org/officeDocument/2006/relationships/image" Target="../media/image25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32.png"/><Relationship Id="rId7" Type="http://schemas.openxmlformats.org/officeDocument/2006/relationships/image" Target="../media/image1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62.png"/><Relationship Id="rId7" Type="http://schemas.openxmlformats.org/officeDocument/2006/relationships/image" Target="../media/image13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3" Type="http://schemas.openxmlformats.org/officeDocument/2006/relationships/image" Target="../media/image141.png"/><Relationship Id="rId7" Type="http://schemas.openxmlformats.org/officeDocument/2006/relationships/image" Target="../media/image14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10" Type="http://schemas.openxmlformats.org/officeDocument/2006/relationships/image" Target="../media/image147.png"/><Relationship Id="rId4" Type="http://schemas.openxmlformats.org/officeDocument/2006/relationships/image" Target="../media/image35.png"/><Relationship Id="rId9" Type="http://schemas.openxmlformats.org/officeDocument/2006/relationships/image" Target="../media/image14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3" Type="http://schemas.openxmlformats.org/officeDocument/2006/relationships/image" Target="../media/image62.png"/><Relationship Id="rId7" Type="http://schemas.openxmlformats.org/officeDocument/2006/relationships/image" Target="../media/image15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10" Type="http://schemas.openxmlformats.org/officeDocument/2006/relationships/image" Target="../media/image153.png"/><Relationship Id="rId4" Type="http://schemas.openxmlformats.org/officeDocument/2006/relationships/image" Target="../media/image35.png"/><Relationship Id="rId9" Type="http://schemas.openxmlformats.org/officeDocument/2006/relationships/image" Target="../media/image15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3" Type="http://schemas.openxmlformats.org/officeDocument/2006/relationships/image" Target="../media/image62.png"/><Relationship Id="rId7" Type="http://schemas.openxmlformats.org/officeDocument/2006/relationships/image" Target="../media/image156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35.png"/><Relationship Id="rId9" Type="http://schemas.openxmlformats.org/officeDocument/2006/relationships/image" Target="../media/image15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3" Type="http://schemas.openxmlformats.org/officeDocument/2006/relationships/image" Target="../media/image62.png"/><Relationship Id="rId7" Type="http://schemas.openxmlformats.org/officeDocument/2006/relationships/image" Target="../media/image161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35.png"/><Relationship Id="rId9" Type="http://schemas.openxmlformats.org/officeDocument/2006/relationships/image" Target="../media/image16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image" Target="../media/image62.png"/><Relationship Id="rId7" Type="http://schemas.openxmlformats.org/officeDocument/2006/relationships/image" Target="../media/image166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image" Target="../media/image35.png"/><Relationship Id="rId9" Type="http://schemas.openxmlformats.org/officeDocument/2006/relationships/image" Target="../media/image16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13" Type="http://schemas.openxmlformats.org/officeDocument/2006/relationships/image" Target="../media/image177.png"/><Relationship Id="rId18" Type="http://schemas.openxmlformats.org/officeDocument/2006/relationships/image" Target="../media/image182.png"/><Relationship Id="rId3" Type="http://schemas.openxmlformats.org/officeDocument/2006/relationships/image" Target="../media/image48.png"/><Relationship Id="rId7" Type="http://schemas.openxmlformats.org/officeDocument/2006/relationships/image" Target="../media/image171.png"/><Relationship Id="rId12" Type="http://schemas.openxmlformats.org/officeDocument/2006/relationships/image" Target="../media/image176.png"/><Relationship Id="rId17" Type="http://schemas.openxmlformats.org/officeDocument/2006/relationships/image" Target="../media/image181.png"/><Relationship Id="rId2" Type="http://schemas.openxmlformats.org/officeDocument/2006/relationships/image" Target="../media/image47.png"/><Relationship Id="rId16" Type="http://schemas.openxmlformats.org/officeDocument/2006/relationships/image" Target="../media/image1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0.png"/><Relationship Id="rId11" Type="http://schemas.openxmlformats.org/officeDocument/2006/relationships/image" Target="../media/image175.png"/><Relationship Id="rId5" Type="http://schemas.openxmlformats.org/officeDocument/2006/relationships/image" Target="../media/image50.png"/><Relationship Id="rId15" Type="http://schemas.openxmlformats.org/officeDocument/2006/relationships/image" Target="../media/image179.png"/><Relationship Id="rId10" Type="http://schemas.openxmlformats.org/officeDocument/2006/relationships/image" Target="../media/image174.png"/><Relationship Id="rId19" Type="http://schemas.openxmlformats.org/officeDocument/2006/relationships/image" Target="../media/image183.png"/><Relationship Id="rId4" Type="http://schemas.openxmlformats.org/officeDocument/2006/relationships/image" Target="../media/image169.png"/><Relationship Id="rId9" Type="http://schemas.openxmlformats.org/officeDocument/2006/relationships/image" Target="../media/image173.png"/><Relationship Id="rId14" Type="http://schemas.openxmlformats.org/officeDocument/2006/relationships/image" Target="../media/image17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3" Type="http://schemas.openxmlformats.org/officeDocument/2006/relationships/image" Target="../media/image62.png"/><Relationship Id="rId7" Type="http://schemas.openxmlformats.org/officeDocument/2006/relationships/image" Target="../media/image186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5.png"/><Relationship Id="rId5" Type="http://schemas.openxmlformats.org/officeDocument/2006/relationships/image" Target="../media/image184.png"/><Relationship Id="rId4" Type="http://schemas.openxmlformats.org/officeDocument/2006/relationships/image" Target="../media/image35.png"/><Relationship Id="rId9" Type="http://schemas.openxmlformats.org/officeDocument/2006/relationships/image" Target="../media/image18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3" Type="http://schemas.openxmlformats.org/officeDocument/2006/relationships/image" Target="../media/image62.png"/><Relationship Id="rId7" Type="http://schemas.openxmlformats.org/officeDocument/2006/relationships/image" Target="../media/image191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0.png"/><Relationship Id="rId5" Type="http://schemas.openxmlformats.org/officeDocument/2006/relationships/image" Target="../media/image189.png"/><Relationship Id="rId4" Type="http://schemas.openxmlformats.org/officeDocument/2006/relationships/image" Target="../media/image35.png"/><Relationship Id="rId9" Type="http://schemas.openxmlformats.org/officeDocument/2006/relationships/image" Target="../media/image19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7.png"/><Relationship Id="rId7" Type="http://schemas.openxmlformats.org/officeDocument/2006/relationships/image" Target="../media/image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2.png"/><Relationship Id="rId5" Type="http://schemas.openxmlformats.org/officeDocument/2006/relationships/image" Target="../media/image29.png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image" Target="../media/image3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3" Type="http://schemas.openxmlformats.org/officeDocument/2006/relationships/image" Target="../media/image62.png"/><Relationship Id="rId7" Type="http://schemas.openxmlformats.org/officeDocument/2006/relationships/image" Target="../media/image196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5.png"/><Relationship Id="rId5" Type="http://schemas.openxmlformats.org/officeDocument/2006/relationships/image" Target="../media/image194.png"/><Relationship Id="rId4" Type="http://schemas.openxmlformats.org/officeDocument/2006/relationships/image" Target="../media/image35.png"/><Relationship Id="rId9" Type="http://schemas.openxmlformats.org/officeDocument/2006/relationships/image" Target="../media/image19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png"/><Relationship Id="rId3" Type="http://schemas.openxmlformats.org/officeDocument/2006/relationships/image" Target="../media/image62.png"/><Relationship Id="rId7" Type="http://schemas.openxmlformats.org/officeDocument/2006/relationships/image" Target="../media/image20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0.png"/><Relationship Id="rId5" Type="http://schemas.openxmlformats.org/officeDocument/2006/relationships/image" Target="../media/image199.png"/><Relationship Id="rId4" Type="http://schemas.openxmlformats.org/officeDocument/2006/relationships/image" Target="../media/image35.png"/><Relationship Id="rId9" Type="http://schemas.openxmlformats.org/officeDocument/2006/relationships/image" Target="../media/image20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7.png"/><Relationship Id="rId5" Type="http://schemas.openxmlformats.org/officeDocument/2006/relationships/image" Target="../media/image206.png"/><Relationship Id="rId4" Type="http://schemas.openxmlformats.org/officeDocument/2006/relationships/image" Target="../media/image20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09.png"/><Relationship Id="rId7" Type="http://schemas.openxmlformats.org/officeDocument/2006/relationships/image" Target="../media/image6.pn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11.png"/><Relationship Id="rId10" Type="http://schemas.openxmlformats.org/officeDocument/2006/relationships/image" Target="../media/image2.png"/><Relationship Id="rId4" Type="http://schemas.openxmlformats.org/officeDocument/2006/relationships/image" Target="../media/image210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5.png"/><Relationship Id="rId7" Type="http://schemas.openxmlformats.org/officeDocument/2006/relationships/image" Target="../media/image4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image" Target="../media/image47.png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35.pn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9.png"/><Relationship Id="rId7" Type="http://schemas.openxmlformats.org/officeDocument/2006/relationships/image" Target="../media/image7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35.png"/><Relationship Id="rId10" Type="http://schemas.openxmlformats.org/officeDocument/2006/relationships/image" Target="../media/image75.png"/><Relationship Id="rId4" Type="http://schemas.openxmlformats.org/officeDocument/2006/relationships/image" Target="../media/image70.png"/><Relationship Id="rId9" Type="http://schemas.openxmlformats.org/officeDocument/2006/relationships/image" Target="../media/image7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6.png"/><Relationship Id="rId7" Type="http://schemas.openxmlformats.org/officeDocument/2006/relationships/image" Target="../media/image7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openxmlformats.org/officeDocument/2006/relationships/image" Target="../media/image35.png"/><Relationship Id="rId4" Type="http://schemas.openxmlformats.org/officeDocument/2006/relationships/image" Target="../media/image77.png"/><Relationship Id="rId9" Type="http://schemas.openxmlformats.org/officeDocument/2006/relationships/image" Target="../media/image8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C3AE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853152" y="1400257"/>
            <a:ext cx="7676781" cy="4145755"/>
            <a:chOff x="4853152" y="1400257"/>
            <a:chExt cx="7676781" cy="414575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53152" y="1400257"/>
              <a:ext cx="7676781" cy="414575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1786137" y="4506275"/>
            <a:ext cx="2044444" cy="141813"/>
            <a:chOff x="11786137" y="4506275"/>
            <a:chExt cx="2044444" cy="14181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1786137" y="4506275"/>
              <a:ext cx="2044444" cy="141813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39028" y="2748718"/>
            <a:ext cx="6752381" cy="304761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79238" y="6061807"/>
            <a:ext cx="7228571" cy="79047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60000">
            <a:off x="13249470" y="7277833"/>
            <a:ext cx="4133333" cy="895238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7379061" y="1669105"/>
            <a:ext cx="170833" cy="732606"/>
            <a:chOff x="17379061" y="1669105"/>
            <a:chExt cx="170833" cy="732606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17379061" y="1669105"/>
              <a:ext cx="170833" cy="170833"/>
              <a:chOff x="17379061" y="1669105"/>
              <a:chExt cx="170833" cy="170833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7379061" y="1669105"/>
                <a:ext cx="170833" cy="17083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17379061" y="1945758"/>
              <a:ext cx="170833" cy="170833"/>
              <a:chOff x="17379061" y="1945758"/>
              <a:chExt cx="170833" cy="170833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7379061" y="1945758"/>
                <a:ext cx="170833" cy="170833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7379061" y="2230877"/>
              <a:ext cx="170833" cy="170833"/>
              <a:chOff x="17379061" y="2230877"/>
              <a:chExt cx="170833" cy="170833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379061" y="2230877"/>
                <a:ext cx="170833" cy="170833"/>
              </a:xfrm>
              <a:prstGeom prst="rect">
                <a:avLst/>
              </a:prstGeom>
            </p:spPr>
          </p:pic>
        </p:grpSp>
      </p:grpSp>
      <p:grpSp>
        <p:nvGrpSpPr>
          <p:cNvPr id="1007" name="그룹 1007"/>
          <p:cNvGrpSpPr/>
          <p:nvPr/>
        </p:nvGrpSpPr>
        <p:grpSpPr>
          <a:xfrm>
            <a:off x="0" y="5142857"/>
            <a:ext cx="4853152" cy="5142857"/>
            <a:chOff x="0" y="5142857"/>
            <a:chExt cx="4853152" cy="5142857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5142857"/>
              <a:ext cx="4853152" cy="5142857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0" y="0"/>
            <a:ext cx="4853152" cy="5219305"/>
            <a:chOff x="0" y="0"/>
            <a:chExt cx="4853152" cy="5219305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0"/>
              <a:ext cx="4853152" cy="52193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745" y="1702126"/>
            <a:ext cx="3666667" cy="11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0943128" y="-186743"/>
            <a:ext cx="7342586" cy="10659199"/>
            <a:chOff x="10943128" y="-186743"/>
            <a:chExt cx="7342586" cy="1065919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43128" y="-186743"/>
              <a:ext cx="7342586" cy="10659199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669647" y="8047740"/>
            <a:ext cx="5838095" cy="1914286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94346" y="3186951"/>
            <a:ext cx="4285714" cy="282857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010778" y="3082400"/>
            <a:ext cx="4434660" cy="6171429"/>
            <a:chOff x="1010778" y="3082400"/>
            <a:chExt cx="4434660" cy="617142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0778" y="3082400"/>
              <a:ext cx="4434660" cy="617142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405919" y="1694402"/>
            <a:ext cx="6424710" cy="5477799"/>
            <a:chOff x="11405919" y="1694402"/>
            <a:chExt cx="6424710" cy="5477799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405919" y="1694402"/>
              <a:ext cx="6424710" cy="54777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745" y="1702126"/>
            <a:ext cx="3666667" cy="11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1114557" y="-180303"/>
            <a:ext cx="7342586" cy="10659199"/>
            <a:chOff x="11114557" y="-180303"/>
            <a:chExt cx="7342586" cy="1065919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14557" y="-180303"/>
              <a:ext cx="7342586" cy="10659199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749792" y="8392414"/>
            <a:ext cx="6190476" cy="1914286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05348" y="3974626"/>
            <a:ext cx="5200000" cy="202857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243981" y="3123584"/>
            <a:ext cx="3191763" cy="6171429"/>
            <a:chOff x="1243981" y="3123584"/>
            <a:chExt cx="3191763" cy="617142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43981" y="3123584"/>
              <a:ext cx="3191763" cy="617142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258701" y="3315777"/>
            <a:ext cx="6794353" cy="5113186"/>
            <a:chOff x="11258701" y="3315777"/>
            <a:chExt cx="6794353" cy="51131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258701" y="3315777"/>
              <a:ext cx="6794353" cy="5113186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064314" y="-45856"/>
            <a:ext cx="7152381" cy="343809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745" y="1702126"/>
            <a:ext cx="3133333" cy="11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1114557" y="-180303"/>
            <a:ext cx="7342586" cy="10659199"/>
            <a:chOff x="11114557" y="-180303"/>
            <a:chExt cx="7342586" cy="1065919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14557" y="-180303"/>
              <a:ext cx="7342586" cy="10659199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695876" y="7746033"/>
            <a:ext cx="4209524" cy="134285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86417" y="3398045"/>
            <a:ext cx="5800000" cy="202857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821539" y="3028915"/>
            <a:ext cx="4318930" cy="6171429"/>
            <a:chOff x="821539" y="3028915"/>
            <a:chExt cx="4318930" cy="617142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1539" y="3028915"/>
              <a:ext cx="4318930" cy="617142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529472" y="1326159"/>
            <a:ext cx="6342092" cy="6126951"/>
            <a:chOff x="11529472" y="1326159"/>
            <a:chExt cx="6342092" cy="6126951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529472" y="1326159"/>
              <a:ext cx="6342092" cy="612695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745" y="1702126"/>
            <a:ext cx="3133333" cy="11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1114557" y="-180303"/>
            <a:ext cx="7342586" cy="10659199"/>
            <a:chOff x="11114557" y="-180303"/>
            <a:chExt cx="7342586" cy="1065919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14557" y="-180303"/>
              <a:ext cx="7342586" cy="10659199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173410" y="8811677"/>
            <a:ext cx="5580952" cy="676190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70085" y="3398045"/>
            <a:ext cx="5800000" cy="202857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449853" y="2925955"/>
            <a:ext cx="2856970" cy="6171429"/>
            <a:chOff x="1449853" y="2925955"/>
            <a:chExt cx="2856970" cy="617142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49853" y="2925955"/>
              <a:ext cx="2856970" cy="617142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658951" y="2566282"/>
            <a:ext cx="6171429" cy="5800734"/>
            <a:chOff x="11658951" y="2566282"/>
            <a:chExt cx="6171429" cy="5800734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658951" y="2566282"/>
              <a:ext cx="6171429" cy="5800734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311418" y="507509"/>
            <a:ext cx="6295238" cy="206666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745" y="1702127"/>
            <a:ext cx="1971429" cy="11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1356852" y="-180303"/>
            <a:ext cx="7100290" cy="10659199"/>
            <a:chOff x="11356852" y="-180303"/>
            <a:chExt cx="7100290" cy="1065919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356852" y="-180303"/>
              <a:ext cx="7100290" cy="10659199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824171" y="7640366"/>
            <a:ext cx="4361905" cy="229523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8586" y="3398045"/>
            <a:ext cx="5257143" cy="202857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42394" y="4030636"/>
            <a:ext cx="6171429" cy="5923580"/>
            <a:chOff x="142394" y="4030636"/>
            <a:chExt cx="6171429" cy="5923580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2394" y="4030636"/>
              <a:ext cx="6171429" cy="592358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729963" y="2067751"/>
            <a:ext cx="6171429" cy="4924675"/>
            <a:chOff x="11729963" y="2067751"/>
            <a:chExt cx="6171429" cy="4924675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729963" y="2067751"/>
              <a:ext cx="6171429" cy="49246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745" y="1702127"/>
            <a:ext cx="1971429" cy="11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0490104" y="0"/>
            <a:ext cx="7816203" cy="10659199"/>
            <a:chOff x="10490104" y="0"/>
            <a:chExt cx="7816203" cy="1065919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90104" y="0"/>
              <a:ext cx="7816203" cy="10659199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98677" y="-91426"/>
            <a:ext cx="7914286" cy="3180952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855196" y="9204978"/>
            <a:ext cx="5457143" cy="676190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18468" y="3687748"/>
            <a:ext cx="4761905" cy="202857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285165" y="2925955"/>
            <a:ext cx="3928539" cy="6171429"/>
            <a:chOff x="1285165" y="2925955"/>
            <a:chExt cx="3928539" cy="617142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85165" y="2925955"/>
              <a:ext cx="3928539" cy="617142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0959337" y="2669242"/>
            <a:ext cx="6877735" cy="6199576"/>
            <a:chOff x="10959337" y="2669242"/>
            <a:chExt cx="6877735" cy="6199576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959337" y="2669242"/>
              <a:ext cx="6877735" cy="619957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C3AE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417417" y="1470287"/>
            <a:ext cx="1984127" cy="141813"/>
            <a:chOff x="6417417" y="1470287"/>
            <a:chExt cx="1984127" cy="14181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0800000">
              <a:off x="6417417" y="1470287"/>
              <a:ext cx="1984127" cy="141813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025" y="220702"/>
            <a:ext cx="6028571" cy="355238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730107" y="2916134"/>
            <a:ext cx="5507566" cy="4683624"/>
            <a:chOff x="730107" y="2916134"/>
            <a:chExt cx="5507566" cy="468362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0107" y="2916134"/>
              <a:ext cx="5507566" cy="468362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443952" y="5282719"/>
            <a:ext cx="8053713" cy="4634079"/>
            <a:chOff x="4443952" y="5282719"/>
            <a:chExt cx="8053713" cy="463407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43952" y="5282719"/>
              <a:ext cx="8053713" cy="46340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2105168" y="1031278"/>
            <a:ext cx="5839369" cy="8450973"/>
            <a:chOff x="12105168" y="1031278"/>
            <a:chExt cx="5839369" cy="8450973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105168" y="1031278"/>
              <a:ext cx="5839369" cy="845097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413081" y="2057143"/>
            <a:ext cx="2079174" cy="6171429"/>
            <a:chOff x="-413081" y="2057143"/>
            <a:chExt cx="2079174" cy="617142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413081" y="2057143"/>
              <a:ext cx="2079174" cy="617142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966529" y="-434956"/>
            <a:ext cx="4722131" cy="3822291"/>
            <a:chOff x="2966529" y="-434956"/>
            <a:chExt cx="4722131" cy="382229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66529" y="-434956"/>
              <a:ext cx="4722131" cy="382229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42887" y="3707804"/>
            <a:ext cx="8028571" cy="1714286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345525" y="5406896"/>
            <a:ext cx="4371429" cy="447619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6421450" y="1371681"/>
            <a:ext cx="170833" cy="732606"/>
            <a:chOff x="16421450" y="1371681"/>
            <a:chExt cx="170833" cy="732606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16421450" y="1371681"/>
              <a:ext cx="170833" cy="170833"/>
              <a:chOff x="16421450" y="1371681"/>
              <a:chExt cx="170833" cy="170833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421450" y="1371681"/>
                <a:ext cx="170833" cy="17083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16421450" y="1648334"/>
              <a:ext cx="170833" cy="170833"/>
              <a:chOff x="16421450" y="1648334"/>
              <a:chExt cx="170833" cy="170833"/>
            </a:xfrm>
          </p:grpSpPr>
          <p:pic>
            <p:nvPicPr>
              <p:cNvPr id="15" name="Object 14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6421450" y="1648334"/>
                <a:ext cx="170833" cy="170833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6421450" y="1933453"/>
              <a:ext cx="170833" cy="170833"/>
              <a:chOff x="16421450" y="1933453"/>
              <a:chExt cx="170833" cy="170833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6421450" y="1933453"/>
                <a:ext cx="170833" cy="170833"/>
              </a:xfrm>
              <a:prstGeom prst="rect">
                <a:avLst/>
              </a:prstGeom>
            </p:spPr>
          </p:pic>
        </p:grpSp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498060" y="2517522"/>
            <a:ext cx="1771429" cy="1561905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773299" y="1251769"/>
            <a:ext cx="7103338" cy="8386435"/>
            <a:chOff x="773299" y="1251769"/>
            <a:chExt cx="7103338" cy="8386435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3299" y="1251769"/>
              <a:ext cx="7103338" cy="8386435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7503956" y="6565650"/>
            <a:ext cx="6171429" cy="3471429"/>
            <a:chOff x="7503956" y="6565650"/>
            <a:chExt cx="6171429" cy="3471429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03956" y="6565650"/>
              <a:ext cx="6171429" cy="347142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745" y="1702127"/>
            <a:ext cx="1971429" cy="11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0026254" y="-180303"/>
            <a:ext cx="8430889" cy="10659199"/>
            <a:chOff x="10026254" y="-180303"/>
            <a:chExt cx="8430889" cy="1065919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26254" y="-180303"/>
              <a:ext cx="8430889" cy="1065919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42394" y="4159905"/>
            <a:ext cx="6171429" cy="5665042"/>
            <a:chOff x="142394" y="4159905"/>
            <a:chExt cx="6171429" cy="5665042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2394" y="4159905"/>
              <a:ext cx="6171429" cy="5665042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42870" y="3337069"/>
            <a:ext cx="4704762" cy="1095238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309716" y="2582059"/>
            <a:ext cx="6447619" cy="3438095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404519" y="6483747"/>
            <a:ext cx="6085714" cy="117142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745" y="1702127"/>
            <a:ext cx="1971429" cy="11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0069498" y="0"/>
            <a:ext cx="8526981" cy="10659199"/>
            <a:chOff x="10069498" y="0"/>
            <a:chExt cx="8526981" cy="1065919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69498" y="0"/>
              <a:ext cx="8526981" cy="1065919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21621" y="3082400"/>
            <a:ext cx="4430152" cy="6739994"/>
            <a:chOff x="821621" y="3082400"/>
            <a:chExt cx="4430152" cy="673999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1621" y="3082400"/>
              <a:ext cx="4430152" cy="6739994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60347" y="4108708"/>
            <a:ext cx="3638095" cy="1095238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430175" y="2447230"/>
            <a:ext cx="6571429" cy="3438095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201840" y="7372136"/>
            <a:ext cx="7933333" cy="11238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3103382" y="3414874"/>
            <a:ext cx="3193651" cy="141813"/>
            <a:chOff x="13103382" y="3414874"/>
            <a:chExt cx="3193651" cy="14181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103382" y="3414874"/>
              <a:ext cx="3193651" cy="14181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142857" y="3414874"/>
            <a:ext cx="3193651" cy="141813"/>
            <a:chOff x="9142857" y="3414874"/>
            <a:chExt cx="3193651" cy="14181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42857" y="3414874"/>
              <a:ext cx="3193651" cy="14181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4159545" y="-358047"/>
            <a:ext cx="5512467" cy="11024714"/>
            <a:chOff x="-4159545" y="-358047"/>
            <a:chExt cx="5512467" cy="11024714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4159545" y="-358047"/>
              <a:ext cx="5512467" cy="11024714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69404" y="716710"/>
            <a:ext cx="4285714" cy="184761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103769" y="4237996"/>
            <a:ext cx="2895238" cy="3304762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124361" y="2592038"/>
            <a:ext cx="1257143" cy="1095238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085716" y="8585651"/>
            <a:ext cx="2409524" cy="676190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085716" y="7649868"/>
            <a:ext cx="1876190" cy="676190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085716" y="8107000"/>
            <a:ext cx="2761905" cy="676190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3076527" y="4774725"/>
            <a:ext cx="3057143" cy="2295238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3238468" y="2592038"/>
            <a:ext cx="1552381" cy="1095238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3331430" y="9042782"/>
            <a:ext cx="2409524" cy="676190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352001" y="7649868"/>
            <a:ext cx="1876190" cy="676190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3352001" y="8101287"/>
            <a:ext cx="2761905" cy="1000000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352001" y="8552697"/>
            <a:ext cx="2409524" cy="676190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6421450" y="1371681"/>
            <a:ext cx="170833" cy="732606"/>
            <a:chOff x="16421450" y="1371681"/>
            <a:chExt cx="170833" cy="732606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6421450" y="1371681"/>
              <a:ext cx="170833" cy="170833"/>
              <a:chOff x="16421450" y="1371681"/>
              <a:chExt cx="170833" cy="170833"/>
            </a:xfrm>
          </p:grpSpPr>
          <p:pic>
            <p:nvPicPr>
              <p:cNvPr id="25" name="Object 24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6421450" y="1371681"/>
                <a:ext cx="170833" cy="170833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6421450" y="1648334"/>
              <a:ext cx="170833" cy="170833"/>
              <a:chOff x="16421450" y="1648334"/>
              <a:chExt cx="170833" cy="170833"/>
            </a:xfrm>
          </p:grpSpPr>
          <p:pic>
            <p:nvPicPr>
              <p:cNvPr id="28" name="Object 27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6421450" y="1648334"/>
                <a:ext cx="170833" cy="170833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16421450" y="1933453"/>
              <a:ext cx="170833" cy="170833"/>
              <a:chOff x="16421450" y="1933453"/>
              <a:chExt cx="170833" cy="170833"/>
            </a:xfrm>
          </p:grpSpPr>
          <p:pic>
            <p:nvPicPr>
              <p:cNvPr id="31" name="Object 30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6421450" y="1933453"/>
                <a:ext cx="170833" cy="170833"/>
              </a:xfrm>
              <a:prstGeom prst="rect">
                <a:avLst/>
              </a:prstGeom>
            </p:spPr>
          </p:pic>
        </p:grpSp>
      </p:grpSp>
      <p:pic>
        <p:nvPicPr>
          <p:cNvPr id="34" name="Object 33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085716" y="9042782"/>
            <a:ext cx="2409524" cy="676190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3541463" y="6043788"/>
            <a:ext cx="5044767" cy="3783575"/>
            <a:chOff x="3541463" y="6043788"/>
            <a:chExt cx="5044767" cy="3783575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541463" y="6043788"/>
              <a:ext cx="5044767" cy="3783575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307321" y="2683464"/>
            <a:ext cx="4912253" cy="4056815"/>
            <a:chOff x="307321" y="2683464"/>
            <a:chExt cx="4912253" cy="4056815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07321" y="2683464"/>
              <a:ext cx="4912253" cy="405681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745" y="1702127"/>
            <a:ext cx="1971429" cy="11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0458687" y="0"/>
            <a:ext cx="7827028" cy="10659199"/>
            <a:chOff x="10458687" y="0"/>
            <a:chExt cx="7827028" cy="1065919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58687" y="0"/>
              <a:ext cx="7827028" cy="1065919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13289" y="3847426"/>
            <a:ext cx="6171429" cy="4843195"/>
            <a:chOff x="613289" y="3847426"/>
            <a:chExt cx="6171429" cy="4843195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3289" y="3847426"/>
              <a:ext cx="6171429" cy="4843195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88589" y="3673631"/>
            <a:ext cx="4152381" cy="1095238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505221" y="2830904"/>
            <a:ext cx="5980952" cy="2980952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539506" y="6920234"/>
            <a:ext cx="4971429" cy="67619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745" y="1702127"/>
            <a:ext cx="1971429" cy="11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1114557" y="-180303"/>
            <a:ext cx="7342586" cy="10659199"/>
            <a:chOff x="11114557" y="-180303"/>
            <a:chExt cx="7342586" cy="1065919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14557" y="-180303"/>
              <a:ext cx="7342586" cy="1065919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69145" y="4080214"/>
            <a:ext cx="6171429" cy="4250571"/>
            <a:chOff x="469145" y="4080214"/>
            <a:chExt cx="6171429" cy="425057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9145" y="4080214"/>
              <a:ext cx="6171429" cy="4250571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47382" y="2141876"/>
            <a:ext cx="6304762" cy="1942857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548214" y="2467822"/>
            <a:ext cx="6533333" cy="3438095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307978" y="6148358"/>
            <a:ext cx="6876190" cy="162857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745" y="1702127"/>
            <a:ext cx="1971429" cy="11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1680857" y="-373485"/>
            <a:ext cx="6776286" cy="10659199"/>
            <a:chOff x="11680857" y="-373485"/>
            <a:chExt cx="6776286" cy="1065919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680857" y="-373485"/>
              <a:ext cx="6776286" cy="1065919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10053" y="3471226"/>
            <a:ext cx="2235687" cy="6171429"/>
            <a:chOff x="910053" y="3471226"/>
            <a:chExt cx="2235687" cy="617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0053" y="3471226"/>
              <a:ext cx="2235687" cy="617142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3577732" y="5701010"/>
            <a:ext cx="2340476" cy="4188749"/>
            <a:chOff x="3577732" y="5701010"/>
            <a:chExt cx="2340476" cy="418874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77732" y="5701010"/>
              <a:ext cx="2340476" cy="4188749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99235" y="3341713"/>
            <a:ext cx="6285714" cy="1942857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463747" y="5954471"/>
            <a:ext cx="6247619" cy="1942857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872548" y="1234732"/>
            <a:ext cx="6590476" cy="6657143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2054788" y="7396745"/>
            <a:ext cx="6295238" cy="117142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745" y="1702126"/>
            <a:ext cx="3133333" cy="11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1114557" y="-180303"/>
            <a:ext cx="7342586" cy="10659199"/>
            <a:chOff x="11114557" y="-180303"/>
            <a:chExt cx="7342586" cy="1065919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14557" y="-180303"/>
              <a:ext cx="7342586" cy="1065919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350064" y="3040149"/>
            <a:ext cx="4275767" cy="4205416"/>
            <a:chOff x="350064" y="3040149"/>
            <a:chExt cx="4275767" cy="4205416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0064" y="3040149"/>
              <a:ext cx="4275767" cy="420541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224455" y="6014224"/>
            <a:ext cx="4011542" cy="3859205"/>
            <a:chOff x="4224455" y="6014224"/>
            <a:chExt cx="4011542" cy="3859205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24455" y="6014224"/>
              <a:ext cx="4011542" cy="3859205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34405" y="2907539"/>
            <a:ext cx="3600000" cy="1942857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692592" y="5275146"/>
            <a:ext cx="3600000" cy="1942857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589398" y="3220922"/>
            <a:ext cx="5857143" cy="2980952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641816" y="6685880"/>
            <a:ext cx="6333333" cy="117142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745" y="1702126"/>
            <a:ext cx="3133333" cy="11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1114557" y="-180303"/>
            <a:ext cx="7342586" cy="10659199"/>
            <a:chOff x="11114557" y="-180303"/>
            <a:chExt cx="7342586" cy="1065919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14557" y="-180303"/>
              <a:ext cx="7342586" cy="1065919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12869" y="4009493"/>
            <a:ext cx="6171429" cy="5768944"/>
            <a:chOff x="412869" y="4009493"/>
            <a:chExt cx="6171429" cy="576894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2869" y="4009493"/>
              <a:ext cx="6171429" cy="5768944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97446" y="2127395"/>
            <a:ext cx="4828571" cy="1942857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589431" y="435727"/>
            <a:ext cx="5200000" cy="206666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1700135" y="3231030"/>
            <a:ext cx="6171429" cy="5123164"/>
            <a:chOff x="11700135" y="3231030"/>
            <a:chExt cx="6171429" cy="5123164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700135" y="3231030"/>
              <a:ext cx="6171429" cy="5123164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510961" y="9234618"/>
            <a:ext cx="5533333" cy="67619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745" y="1702126"/>
            <a:ext cx="3133333" cy="11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1114557" y="-180303"/>
            <a:ext cx="7342586" cy="10659199"/>
            <a:chOff x="11114557" y="-180303"/>
            <a:chExt cx="7342586" cy="1065919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14557" y="-180303"/>
              <a:ext cx="7342586" cy="1065919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07369" y="4153637"/>
            <a:ext cx="6171429" cy="5735754"/>
            <a:chOff x="407369" y="4153637"/>
            <a:chExt cx="6171429" cy="573575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7369" y="4153637"/>
              <a:ext cx="6171429" cy="5735754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71075" y="2148247"/>
            <a:ext cx="4704762" cy="1942857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496764" y="-91427"/>
            <a:ext cx="6571429" cy="526666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1700135" y="5142857"/>
            <a:ext cx="6171429" cy="3879724"/>
            <a:chOff x="11700135" y="5142857"/>
            <a:chExt cx="6171429" cy="3879724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700135" y="5142857"/>
              <a:ext cx="6171429" cy="3879724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531044" y="9322008"/>
            <a:ext cx="5847619" cy="67619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745" y="1702126"/>
            <a:ext cx="3666667" cy="11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1114557" y="-180303"/>
            <a:ext cx="7342586" cy="10659199"/>
            <a:chOff x="11114557" y="-180303"/>
            <a:chExt cx="7342586" cy="1065919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14557" y="-180303"/>
              <a:ext cx="7342586" cy="1065919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27702" y="3770227"/>
            <a:ext cx="3679121" cy="6171429"/>
            <a:chOff x="627702" y="3770227"/>
            <a:chExt cx="3679121" cy="617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7702" y="3770227"/>
              <a:ext cx="3679121" cy="617142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4152222" y="3401996"/>
            <a:ext cx="3878900" cy="3852378"/>
            <a:chOff x="4152222" y="3401996"/>
            <a:chExt cx="3878900" cy="3852378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52222" y="3401996"/>
              <a:ext cx="3878900" cy="3852378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44422" y="7464644"/>
            <a:ext cx="5238095" cy="1942857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712954" y="3003211"/>
            <a:ext cx="6409524" cy="3438095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747239" y="6988687"/>
            <a:ext cx="5942857" cy="67619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904126" y="1401919"/>
            <a:ext cx="3828571" cy="141813"/>
            <a:chOff x="12904126" y="1401919"/>
            <a:chExt cx="3828571" cy="14181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0800000">
              <a:off x="12904126" y="1401919"/>
              <a:ext cx="3828571" cy="14181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228571" y="1331012"/>
            <a:ext cx="3828571" cy="141813"/>
            <a:chOff x="7228571" y="1331012"/>
            <a:chExt cx="3828571" cy="14181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7228571" y="1331012"/>
              <a:ext cx="3828571" cy="141813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70016" y="7677978"/>
            <a:ext cx="1180952" cy="904762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735614" y="7068471"/>
            <a:ext cx="1552381" cy="904762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86266" y="8516942"/>
            <a:ext cx="2600000" cy="1533333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775613" y="8060346"/>
            <a:ext cx="4533333" cy="212381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642600" y="1360735"/>
            <a:ext cx="3828571" cy="141813"/>
            <a:chOff x="1642600" y="1360735"/>
            <a:chExt cx="3828571" cy="141813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642600" y="1360735"/>
              <a:ext cx="3828571" cy="141813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10270" y="8445085"/>
            <a:ext cx="1571429" cy="1466667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50268" y="9453300"/>
            <a:ext cx="2790476" cy="428571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693771" y="2130431"/>
            <a:ext cx="3298714" cy="3755553"/>
            <a:chOff x="693771" y="2130431"/>
            <a:chExt cx="3298714" cy="3755553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93771" y="2130431"/>
              <a:ext cx="3298714" cy="375555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8508641" y="4480207"/>
            <a:ext cx="3349677" cy="3616328"/>
            <a:chOff x="8508641" y="4480207"/>
            <a:chExt cx="3349677" cy="3616328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508641" y="4480207"/>
              <a:ext cx="3349677" cy="3616328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6716492" y="1642712"/>
            <a:ext cx="3584299" cy="4075952"/>
            <a:chOff x="6716492" y="1642712"/>
            <a:chExt cx="3584299" cy="4075952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716492" y="1642712"/>
              <a:ext cx="3584299" cy="4075952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2759981" y="2130431"/>
            <a:ext cx="4277546" cy="4397240"/>
            <a:chOff x="12759981" y="2130431"/>
            <a:chExt cx="4277546" cy="4397240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759981" y="2130431"/>
              <a:ext cx="4277546" cy="4397240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2990880" y="4329051"/>
            <a:ext cx="3431770" cy="3554314"/>
            <a:chOff x="2990880" y="4329051"/>
            <a:chExt cx="3431770" cy="3554314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990880" y="4329051"/>
              <a:ext cx="3431770" cy="3554314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4338613" y="2590869"/>
            <a:ext cx="1417339" cy="1417339"/>
            <a:chOff x="4338613" y="2590869"/>
            <a:chExt cx="1417339" cy="1417339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338613" y="2590869"/>
              <a:ext cx="1417339" cy="1417339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486458" y="6781586"/>
            <a:ext cx="1314950" cy="1314950"/>
            <a:chOff x="1486458" y="6781586"/>
            <a:chExt cx="1314950" cy="1314950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86458" y="6781586"/>
              <a:ext cx="1314950" cy="1314950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534581" y="6106208"/>
            <a:ext cx="1417339" cy="1417339"/>
            <a:chOff x="534581" y="6106208"/>
            <a:chExt cx="1417339" cy="1417339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34581" y="6106208"/>
              <a:ext cx="1417339" cy="1417339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0461572" y="3299538"/>
            <a:ext cx="1417339" cy="1417339"/>
            <a:chOff x="10461572" y="3299538"/>
            <a:chExt cx="1417339" cy="1417339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461572" y="3299538"/>
              <a:ext cx="1417339" cy="1417339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6230057" y="6085616"/>
            <a:ext cx="1417339" cy="1417339"/>
            <a:chOff x="16230057" y="6085616"/>
            <a:chExt cx="1417339" cy="1417339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230057" y="6085616"/>
              <a:ext cx="1417339" cy="141733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745" y="1702126"/>
            <a:ext cx="3666667" cy="11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1114557" y="-180303"/>
            <a:ext cx="7342586" cy="10659199"/>
            <a:chOff x="11114557" y="-180303"/>
            <a:chExt cx="7342586" cy="1065919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14557" y="-180303"/>
              <a:ext cx="7342586" cy="1065919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65735" y="4112453"/>
            <a:ext cx="3853961" cy="5521757"/>
            <a:chOff x="765735" y="4112453"/>
            <a:chExt cx="3853961" cy="5521757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5735" y="4112453"/>
              <a:ext cx="3853961" cy="5521757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15393" y="3408297"/>
            <a:ext cx="6990476" cy="1942857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589397" y="174243"/>
            <a:ext cx="6561905" cy="2980952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1741319" y="2943739"/>
            <a:ext cx="6171429" cy="3100443"/>
            <a:chOff x="11741319" y="2943739"/>
            <a:chExt cx="6171429" cy="3100443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741319" y="2943739"/>
              <a:ext cx="6171429" cy="310044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1741319" y="6293974"/>
            <a:ext cx="6171429" cy="3093132"/>
            <a:chOff x="11741319" y="6293974"/>
            <a:chExt cx="6171429" cy="3093132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741319" y="6293974"/>
              <a:ext cx="6171429" cy="30931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745" y="1702126"/>
            <a:ext cx="3666667" cy="11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1114557" y="-180303"/>
            <a:ext cx="7342586" cy="10659199"/>
            <a:chOff x="11114557" y="-180303"/>
            <a:chExt cx="7342586" cy="1065919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14557" y="-180303"/>
              <a:ext cx="7342586" cy="1065919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400781" y="3082400"/>
            <a:ext cx="1619774" cy="6171429"/>
            <a:chOff x="2400781" y="3082400"/>
            <a:chExt cx="1619774" cy="617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00781" y="3082400"/>
              <a:ext cx="1619774" cy="6171429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22278" y="3691555"/>
            <a:ext cx="6161905" cy="1942857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311431" y="507509"/>
            <a:ext cx="6047619" cy="2523810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1785617" y="3371141"/>
            <a:ext cx="5827292" cy="5009812"/>
            <a:chOff x="11785617" y="3371141"/>
            <a:chExt cx="5827292" cy="5009812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785617" y="3371141"/>
              <a:ext cx="5827292" cy="5009812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641811" y="8975420"/>
            <a:ext cx="6380952" cy="117142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413081" y="2057143"/>
            <a:ext cx="2079174" cy="6171429"/>
            <a:chOff x="-413081" y="2057143"/>
            <a:chExt cx="2079174" cy="617142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413081" y="2057143"/>
              <a:ext cx="2079174" cy="617142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966529" y="-434956"/>
            <a:ext cx="4722131" cy="3822291"/>
            <a:chOff x="2966529" y="-434956"/>
            <a:chExt cx="4722131" cy="382229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66529" y="-434956"/>
              <a:ext cx="4722131" cy="382229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57011" y="3504186"/>
            <a:ext cx="8285714" cy="1638095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561715" y="4909991"/>
            <a:ext cx="3314286" cy="447619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6421450" y="1371681"/>
            <a:ext cx="170833" cy="732606"/>
            <a:chOff x="16421450" y="1371681"/>
            <a:chExt cx="170833" cy="732606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16421450" y="1371681"/>
              <a:ext cx="170833" cy="170833"/>
              <a:chOff x="16421450" y="1371681"/>
              <a:chExt cx="170833" cy="170833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6421450" y="1371681"/>
                <a:ext cx="170833" cy="17083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16421450" y="1648334"/>
              <a:ext cx="170833" cy="170833"/>
              <a:chOff x="16421450" y="1648334"/>
              <a:chExt cx="170833" cy="170833"/>
            </a:xfrm>
          </p:grpSpPr>
          <p:pic>
            <p:nvPicPr>
              <p:cNvPr id="15" name="Object 14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6421450" y="1648334"/>
                <a:ext cx="170833" cy="170833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6421450" y="1933453"/>
              <a:ext cx="170833" cy="170833"/>
              <a:chOff x="16421450" y="1933453"/>
              <a:chExt cx="170833" cy="170833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6421450" y="1933453"/>
                <a:ext cx="170833" cy="170833"/>
              </a:xfrm>
              <a:prstGeom prst="rect">
                <a:avLst/>
              </a:prstGeom>
            </p:spPr>
          </p:pic>
        </p:grpSp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722343" y="5833031"/>
            <a:ext cx="3219048" cy="4695238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626506" y="949640"/>
            <a:ext cx="7978188" cy="8386435"/>
            <a:chOff x="626506" y="949640"/>
            <a:chExt cx="7978188" cy="8386435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6506" y="949640"/>
              <a:ext cx="7978188" cy="8386435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6400649" y="6492857"/>
            <a:ext cx="6171429" cy="3471429"/>
            <a:chOff x="6400649" y="6492857"/>
            <a:chExt cx="6171429" cy="3471429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00649" y="6492857"/>
              <a:ext cx="6171429" cy="347142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745" y="1702126"/>
            <a:ext cx="3666667" cy="11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1114557" y="-180303"/>
            <a:ext cx="7342586" cy="10659199"/>
            <a:chOff x="11114557" y="-180303"/>
            <a:chExt cx="7342586" cy="1065919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14557" y="-180303"/>
              <a:ext cx="7342586" cy="1065919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959229" y="2917663"/>
            <a:ext cx="2049107" cy="6171429"/>
            <a:chOff x="1959229" y="2917663"/>
            <a:chExt cx="2049107" cy="617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9229" y="2917663"/>
              <a:ext cx="2049107" cy="6171429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22278" y="3489517"/>
            <a:ext cx="4885714" cy="1942857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570097" y="-91427"/>
            <a:ext cx="6571429" cy="3438095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1700135" y="3575613"/>
            <a:ext cx="6171429" cy="4855530"/>
            <a:chOff x="11700135" y="3575613"/>
            <a:chExt cx="6171429" cy="4855530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700135" y="3575613"/>
              <a:ext cx="6171429" cy="4855530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736072" y="9031950"/>
            <a:ext cx="6304762" cy="1171429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745" y="1702126"/>
            <a:ext cx="1971429" cy="11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1114557" y="-180303"/>
            <a:ext cx="7342586" cy="10659199"/>
            <a:chOff x="11114557" y="-180303"/>
            <a:chExt cx="7342586" cy="1065919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14557" y="-180303"/>
              <a:ext cx="7342586" cy="1065919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42394" y="4488097"/>
            <a:ext cx="6171429" cy="5436735"/>
            <a:chOff x="142394" y="4488097"/>
            <a:chExt cx="6171429" cy="5436735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2394" y="4488097"/>
              <a:ext cx="6171429" cy="5436735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51755" y="2577812"/>
            <a:ext cx="5123810" cy="1942857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577439" y="-91426"/>
            <a:ext cx="6609524" cy="3438095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1720727" y="3257176"/>
            <a:ext cx="6171429" cy="4959040"/>
            <a:chOff x="11720727" y="3257176"/>
            <a:chExt cx="6171429" cy="4959040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720727" y="3257176"/>
              <a:ext cx="6171429" cy="4959040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057430" y="8470401"/>
            <a:ext cx="6609524" cy="1628571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A099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025" y="220702"/>
            <a:ext cx="8076190" cy="2742857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8412783" y="1637354"/>
            <a:ext cx="1984127" cy="141813"/>
            <a:chOff x="8412783" y="1637354"/>
            <a:chExt cx="1984127" cy="141813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8412783" y="1637354"/>
              <a:ext cx="1984127" cy="14181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80666" y="2583186"/>
            <a:ext cx="6034231" cy="5078158"/>
            <a:chOff x="380666" y="2583186"/>
            <a:chExt cx="6034231" cy="5078158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0666" y="2583186"/>
              <a:ext cx="6034231" cy="507815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3817340" y="4833977"/>
            <a:ext cx="7816292" cy="5159733"/>
            <a:chOff x="3817340" y="4833977"/>
            <a:chExt cx="7816292" cy="5159733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17340" y="4833977"/>
              <a:ext cx="7816292" cy="5159733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633633" y="1470286"/>
            <a:ext cx="5765235" cy="7783067"/>
            <a:chOff x="11633633" y="1470286"/>
            <a:chExt cx="5765235" cy="7783067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633633" y="1470286"/>
              <a:ext cx="5765235" cy="778306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C3AE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078268" y="-200000"/>
            <a:ext cx="8321318" cy="11095238"/>
            <a:chOff x="12078268" y="-200000"/>
            <a:chExt cx="8321318" cy="1109523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78268" y="-200000"/>
              <a:ext cx="8321318" cy="1109523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76732" y="1566667"/>
            <a:ext cx="15732250" cy="7152381"/>
            <a:chOff x="1276732" y="1566667"/>
            <a:chExt cx="15732250" cy="715238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6732" y="1566667"/>
              <a:ext cx="15732250" cy="715238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57561" y="4489943"/>
            <a:ext cx="4761905" cy="1761905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61906" y="3993496"/>
            <a:ext cx="3533333" cy="800000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744868" y="7597650"/>
            <a:ext cx="4133333" cy="895238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6421450" y="2011164"/>
            <a:ext cx="170833" cy="732606"/>
            <a:chOff x="16421450" y="2011164"/>
            <a:chExt cx="170833" cy="732606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16421450" y="2011164"/>
              <a:ext cx="170833" cy="170833"/>
              <a:chOff x="16421450" y="2011164"/>
              <a:chExt cx="170833" cy="170833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6421450" y="2011164"/>
                <a:ext cx="170833" cy="17083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16421450" y="2287818"/>
              <a:ext cx="170833" cy="170833"/>
              <a:chOff x="16421450" y="2287818"/>
              <a:chExt cx="170833" cy="170833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6421450" y="2287818"/>
                <a:ext cx="170833" cy="170833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6421450" y="2572937"/>
              <a:ext cx="170833" cy="170833"/>
              <a:chOff x="16421450" y="2572937"/>
              <a:chExt cx="170833" cy="170833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6421450" y="2572937"/>
                <a:ext cx="170833" cy="170833"/>
              </a:xfrm>
              <a:prstGeom prst="rect">
                <a:avLst/>
              </a:prstGeom>
            </p:spPr>
          </p:pic>
        </p:grpSp>
      </p:grpSp>
      <p:grpSp>
        <p:nvGrpSpPr>
          <p:cNvPr id="1007" name="그룹 1007"/>
          <p:cNvGrpSpPr/>
          <p:nvPr/>
        </p:nvGrpSpPr>
        <p:grpSpPr>
          <a:xfrm>
            <a:off x="8390476" y="5513032"/>
            <a:ext cx="2044444" cy="141813"/>
            <a:chOff x="8390476" y="5513032"/>
            <a:chExt cx="2044444" cy="141813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-10800000">
              <a:off x="8390476" y="5513032"/>
              <a:ext cx="2044444" cy="14181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745" y="1702127"/>
            <a:ext cx="1971429" cy="11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2188416" y="-186743"/>
            <a:ext cx="6097298" cy="10659199"/>
            <a:chOff x="12188416" y="-186743"/>
            <a:chExt cx="6097298" cy="1065919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88416" y="-186743"/>
              <a:ext cx="6097298" cy="1065919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327098" y="2953356"/>
            <a:ext cx="6171429" cy="5921968"/>
            <a:chOff x="327098" y="2953356"/>
            <a:chExt cx="6171429" cy="5921968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7098" y="2953356"/>
              <a:ext cx="6171429" cy="5921968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29957" y="4304000"/>
            <a:ext cx="5952381" cy="1457143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682584" y="137144"/>
            <a:ext cx="3476190" cy="3485714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2547498" y="3416216"/>
            <a:ext cx="5520232" cy="5188288"/>
            <a:chOff x="12547498" y="3416216"/>
            <a:chExt cx="5520232" cy="5188288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547498" y="3416216"/>
              <a:ext cx="5520232" cy="5188288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759624" y="8609139"/>
            <a:ext cx="5219048" cy="162857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1199999" y="-180303"/>
            <a:ext cx="7257144" cy="10659199"/>
            <a:chOff x="11199999" y="-180303"/>
            <a:chExt cx="7257144" cy="1065919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99999" y="-180303"/>
              <a:ext cx="7257144" cy="1065919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8745" y="1605288"/>
            <a:ext cx="3666667" cy="1133333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575912" y="3288320"/>
            <a:ext cx="6086888" cy="6171429"/>
            <a:chOff x="575912" y="3288320"/>
            <a:chExt cx="6086888" cy="61714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5912" y="3288320"/>
              <a:ext cx="6086888" cy="6171429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71374" y="4719608"/>
            <a:ext cx="4628571" cy="194285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1199999" y="0"/>
            <a:ext cx="7085715" cy="3831649"/>
            <a:chOff x="11199999" y="0"/>
            <a:chExt cx="7085715" cy="3831649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99999" y="0"/>
              <a:ext cx="7085715" cy="3831649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591568" y="3718511"/>
            <a:ext cx="2504762" cy="64095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904126" y="1401919"/>
            <a:ext cx="3828571" cy="141813"/>
            <a:chOff x="12904126" y="1401919"/>
            <a:chExt cx="3828571" cy="14181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0800000">
              <a:off x="12904126" y="1401919"/>
              <a:ext cx="3828571" cy="14181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228571" y="1331012"/>
            <a:ext cx="3828571" cy="141813"/>
            <a:chOff x="7228571" y="1331012"/>
            <a:chExt cx="3828571" cy="14181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7228571" y="1331012"/>
              <a:ext cx="3828571" cy="141813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31791" y="6830778"/>
            <a:ext cx="1571429" cy="904762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840770" y="6751496"/>
            <a:ext cx="1552381" cy="904762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92382" y="7707612"/>
            <a:ext cx="3333333" cy="1533333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867936" y="7532649"/>
            <a:ext cx="4438095" cy="1885714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7197208" y="1793303"/>
            <a:ext cx="3891298" cy="4132308"/>
            <a:chOff x="7197208" y="1793303"/>
            <a:chExt cx="3891298" cy="4132308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97208" y="1793303"/>
              <a:ext cx="3891298" cy="4132308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2999326" y="1793303"/>
            <a:ext cx="3638170" cy="4132308"/>
            <a:chOff x="12999326" y="1793303"/>
            <a:chExt cx="3638170" cy="4132308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999326" y="1793303"/>
              <a:ext cx="3638170" cy="4132308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642600" y="1360735"/>
            <a:ext cx="3828571" cy="141813"/>
            <a:chOff x="1642600" y="1360735"/>
            <a:chExt cx="3828571" cy="141813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642600" y="1360735"/>
              <a:ext cx="3828571" cy="14181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582175" y="1793303"/>
            <a:ext cx="3949422" cy="4208012"/>
            <a:chOff x="1582175" y="1793303"/>
            <a:chExt cx="3949422" cy="4208012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2175" y="1793303"/>
              <a:ext cx="3949422" cy="4208012"/>
            </a:xfrm>
            <a:prstGeom prst="rect">
              <a:avLst/>
            </a:prstGeom>
          </p:spPr>
        </p:pic>
      </p:grpSp>
      <p:pic>
        <p:nvPicPr>
          <p:cNvPr id="24" name="Object 23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808111" y="7015066"/>
            <a:ext cx="1133333" cy="1466667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848106" y="7878582"/>
            <a:ext cx="1219048" cy="1076190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0379837" y="5310963"/>
            <a:ext cx="1596003" cy="1596003"/>
            <a:chOff x="10379837" y="5310963"/>
            <a:chExt cx="1596003" cy="1596003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379837" y="5310963"/>
              <a:ext cx="1596003" cy="1596003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5941659" y="5216942"/>
            <a:ext cx="1610743" cy="1610743"/>
            <a:chOff x="15941659" y="5216942"/>
            <a:chExt cx="1610743" cy="1610743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941659" y="5216942"/>
              <a:ext cx="1610743" cy="1610743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4424915" y="5413106"/>
            <a:ext cx="1544052" cy="1544052"/>
            <a:chOff x="4424915" y="5413106"/>
            <a:chExt cx="1544052" cy="1544052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424915" y="5413106"/>
              <a:ext cx="1544052" cy="154405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376254" y="6906966"/>
            <a:ext cx="1218093" cy="2227625"/>
            <a:chOff x="1376254" y="6906966"/>
            <a:chExt cx="1218093" cy="2227625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76254" y="6906966"/>
              <a:ext cx="1218093" cy="22276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745" y="1702127"/>
            <a:ext cx="1971429" cy="11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0943128" y="-373485"/>
            <a:ext cx="7342586" cy="10659199"/>
            <a:chOff x="10943128" y="-373485"/>
            <a:chExt cx="7342586" cy="1065919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43128" y="-373485"/>
              <a:ext cx="7342586" cy="10659199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28434" y="253814"/>
            <a:ext cx="2885714" cy="180952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48059" y="3912845"/>
            <a:ext cx="3885714" cy="202857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471866" y="3329504"/>
            <a:ext cx="6171429" cy="6003335"/>
            <a:chOff x="471866" y="3329504"/>
            <a:chExt cx="6171429" cy="6003335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1866" y="3329504"/>
              <a:ext cx="6171429" cy="600333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405189" y="2317504"/>
            <a:ext cx="6425441" cy="6112259"/>
            <a:chOff x="11405189" y="2317504"/>
            <a:chExt cx="6425441" cy="6112259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405189" y="2317504"/>
              <a:ext cx="6425441" cy="6112259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250045" y="8599134"/>
            <a:ext cx="8790476" cy="117142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745" y="1702126"/>
            <a:ext cx="3133333" cy="11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1278060" y="0"/>
            <a:ext cx="7007654" cy="10659199"/>
            <a:chOff x="11278060" y="0"/>
            <a:chExt cx="7007654" cy="1065919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78060" y="0"/>
              <a:ext cx="7007654" cy="10659199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86634" y="394777"/>
            <a:ext cx="7314286" cy="295238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82265" y="4533128"/>
            <a:ext cx="5961905" cy="202857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0" y="4069857"/>
            <a:ext cx="5591541" cy="6171429"/>
            <a:chOff x="0" y="4069857"/>
            <a:chExt cx="5591541" cy="617142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4069857"/>
              <a:ext cx="5591541" cy="617142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679632" y="3530240"/>
            <a:ext cx="6274550" cy="5645908"/>
            <a:chOff x="11679632" y="3530240"/>
            <a:chExt cx="6274550" cy="5645908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679632" y="3530240"/>
              <a:ext cx="6274550" cy="5645908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472623" y="6581068"/>
            <a:ext cx="4552381" cy="1171429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049070" y="9345518"/>
            <a:ext cx="7247619" cy="67619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8745" y="1702127"/>
            <a:ext cx="1971429" cy="1133333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1529472" y="-180303"/>
            <a:ext cx="6927671" cy="10659199"/>
            <a:chOff x="11529472" y="-180303"/>
            <a:chExt cx="6927671" cy="10659199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29472" y="-180303"/>
              <a:ext cx="6927671" cy="10659199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38045" y="-54322"/>
            <a:ext cx="6847619" cy="4704762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43981" y="1326159"/>
            <a:ext cx="1984127" cy="141813"/>
            <a:chOff x="1243981" y="1326159"/>
            <a:chExt cx="1984127" cy="14181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10800000">
              <a:off x="1243981" y="1326159"/>
              <a:ext cx="1984127" cy="141813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94892" y="3716232"/>
            <a:ext cx="2638095" cy="202857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26512" y="3811467"/>
            <a:ext cx="6171429" cy="4920337"/>
            <a:chOff x="226512" y="3811467"/>
            <a:chExt cx="6171429" cy="492033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6512" y="3811467"/>
              <a:ext cx="6171429" cy="492033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776576" y="3811467"/>
            <a:ext cx="6261081" cy="5455725"/>
            <a:chOff x="11776576" y="3811467"/>
            <a:chExt cx="6261081" cy="5455725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776576" y="3811467"/>
              <a:ext cx="6261081" cy="5455725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992576" y="9518932"/>
            <a:ext cx="6571429" cy="67619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사용자 지정</PresentationFormat>
  <Paragraphs>0</Paragraphs>
  <Slides>33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HeadingPairs>
  <TitlesOfParts>
    <vt:vector size="36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821080334535</cp:lastModifiedBy>
  <cp:revision>1</cp:revision>
  <dcterms:created xsi:type="dcterms:W3CDTF">2021-03-20T14:39:18Z</dcterms:created>
  <dcterms:modified xsi:type="dcterms:W3CDTF">2021-03-31T10:50:14Z</dcterms:modified>
</cp:coreProperties>
</file>