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8" r:id="rId4"/>
    <p:sldId id="259" r:id="rId5"/>
    <p:sldId id="260" r:id="rId6"/>
    <p:sldId id="261" r:id="rId7"/>
    <p:sldId id="269" r:id="rId8"/>
    <p:sldId id="262" r:id="rId9"/>
    <p:sldId id="263" r:id="rId10"/>
    <p:sldId id="267" r:id="rId11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9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235" autoAdjust="0"/>
  </p:normalViewPr>
  <p:slideViewPr>
    <p:cSldViewPr>
      <p:cViewPr varScale="1">
        <p:scale>
          <a:sx n="66" d="100"/>
          <a:sy n="66" d="100"/>
        </p:scale>
        <p:origin x="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27.png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27.png"/><Relationship Id="rId9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0.png"/><Relationship Id="rId18" Type="http://schemas.openxmlformats.org/officeDocument/2006/relationships/image" Target="../media/image63.png"/><Relationship Id="rId3" Type="http://schemas.openxmlformats.org/officeDocument/2006/relationships/image" Target="../media/image16.png"/><Relationship Id="rId7" Type="http://schemas.openxmlformats.org/officeDocument/2006/relationships/image" Target="../media/image56.png"/><Relationship Id="rId12" Type="http://schemas.microsoft.com/office/2007/relationships/hdphoto" Target="../media/hdphoto3.wdp"/><Relationship Id="rId17" Type="http://schemas.openxmlformats.org/officeDocument/2006/relationships/image" Target="../media/image62.png"/><Relationship Id="rId2" Type="http://schemas.openxmlformats.org/officeDocument/2006/relationships/image" Target="../media/image53.png"/><Relationship Id="rId16" Type="http://schemas.microsoft.com/office/2007/relationships/hdphoto" Target="../media/hdphoto5.wdp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11" Type="http://schemas.openxmlformats.org/officeDocument/2006/relationships/image" Target="../media/image59.png"/><Relationship Id="rId5" Type="http://schemas.microsoft.com/office/2007/relationships/hdphoto" Target="../media/hdphoto1.wdp"/><Relationship Id="rId15" Type="http://schemas.openxmlformats.org/officeDocument/2006/relationships/image" Target="../media/image61.png"/><Relationship Id="rId10" Type="http://schemas.microsoft.com/office/2007/relationships/hdphoto" Target="../media/hdphoto2.wdp"/><Relationship Id="rId19" Type="http://schemas.openxmlformats.org/officeDocument/2006/relationships/image" Target="../media/image64.png"/><Relationship Id="rId4" Type="http://schemas.openxmlformats.org/officeDocument/2006/relationships/image" Target="../media/image54.png"/><Relationship Id="rId9" Type="http://schemas.openxmlformats.org/officeDocument/2006/relationships/image" Target="../media/image58.png"/><Relationship Id="rId1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microsoft.com/office/2007/relationships/hdphoto" Target="../media/hdphoto5.wdp"/><Relationship Id="rId3" Type="http://schemas.openxmlformats.org/officeDocument/2006/relationships/image" Target="../media/image56.png"/><Relationship Id="rId7" Type="http://schemas.microsoft.com/office/2007/relationships/hdphoto" Target="../media/hdphoto6.wdp"/><Relationship Id="rId12" Type="http://schemas.openxmlformats.org/officeDocument/2006/relationships/image" Target="../media/image61.png"/><Relationship Id="rId17" Type="http://schemas.openxmlformats.org/officeDocument/2006/relationships/image" Target="../media/image72.png"/><Relationship Id="rId2" Type="http://schemas.openxmlformats.org/officeDocument/2006/relationships/image" Target="../media/image66.png"/><Relationship Id="rId16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11" Type="http://schemas.microsoft.com/office/2007/relationships/hdphoto" Target="../media/hdphoto4.wdp"/><Relationship Id="rId5" Type="http://schemas.openxmlformats.org/officeDocument/2006/relationships/image" Target="../media/image68.png"/><Relationship Id="rId15" Type="http://schemas.openxmlformats.org/officeDocument/2006/relationships/image" Target="../media/image70.png"/><Relationship Id="rId10" Type="http://schemas.openxmlformats.org/officeDocument/2006/relationships/image" Target="../media/image60.png"/><Relationship Id="rId4" Type="http://schemas.openxmlformats.org/officeDocument/2006/relationships/image" Target="../media/image67.png"/><Relationship Id="rId9" Type="http://schemas.microsoft.com/office/2007/relationships/hdphoto" Target="../media/hdphoto3.wdp"/><Relationship Id="rId14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898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511495" y="1696236"/>
            <a:ext cx="5338915" cy="7118649"/>
            <a:chOff x="6511495" y="1696236"/>
            <a:chExt cx="5338915" cy="711864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11495" y="1696236"/>
              <a:ext cx="5338915" cy="711864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983659" y="1061450"/>
            <a:ext cx="23133333" cy="1259047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3832" y="644333"/>
            <a:ext cx="1552381" cy="542857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30484" y="869062"/>
            <a:ext cx="2609524" cy="542857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065620" y="644333"/>
            <a:ext cx="2333333" cy="5428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CAA0AC5-5B48-534E-93C0-B4FE6B5A0D5E}"/>
              </a:ext>
            </a:extLst>
          </p:cNvPr>
          <p:cNvSpPr txBox="1"/>
          <p:nvPr/>
        </p:nvSpPr>
        <p:spPr>
          <a:xfrm>
            <a:off x="13342956" y="8748496"/>
            <a:ext cx="3445328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3200" baseline="-25000">
                <a:solidFill>
                  <a:schemeClr val="bg1"/>
                </a:solidFill>
                <a:latin typeface="Malgun Gothic Semilight" panose="020B0503020000020004" pitchFamily="34" charset="-127"/>
                <a:ea typeface="Malgun Gothic Semilight" panose="020B0503020000020004" pitchFamily="34" charset="-127"/>
              </a:rPr>
              <a:t>202094004</a:t>
            </a:r>
            <a:r>
              <a:rPr lang="ko-KR" altLang="en-US" sz="3200" baseline="-25000">
                <a:solidFill>
                  <a:schemeClr val="bg1"/>
                </a:solidFill>
                <a:latin typeface="Malgun Gothic Semilight" panose="020B0503020000020004" pitchFamily="34" charset="-127"/>
                <a:ea typeface="Malgun Gothic Semilight" panose="020B0503020000020004" pitchFamily="34" charset="-127"/>
              </a:rPr>
              <a:t> 김근하</a:t>
            </a:r>
            <a:endParaRPr lang="en-US" altLang="ko-KR" sz="3200" baseline="-25000">
              <a:solidFill>
                <a:schemeClr val="bg1"/>
              </a:solidFill>
              <a:latin typeface="Malgun Gothic Semilight" panose="020B0503020000020004" pitchFamily="34" charset="-127"/>
              <a:ea typeface="Malgun Gothic Semilight" panose="020B0503020000020004" pitchFamily="34" charset="-127"/>
            </a:endParaRPr>
          </a:p>
          <a:p>
            <a:pPr algn="l"/>
            <a:r>
              <a:rPr lang="en-US" altLang="ko-KR" sz="3200" baseline="-25000">
                <a:solidFill>
                  <a:schemeClr val="bg1"/>
                </a:solidFill>
                <a:latin typeface="Malgun Gothic Semilight" panose="020B0503020000020004" pitchFamily="34" charset="-127"/>
                <a:ea typeface="Malgun Gothic Semilight" panose="020B0503020000020004" pitchFamily="34" charset="-127"/>
              </a:rPr>
              <a:t>202094020</a:t>
            </a:r>
            <a:r>
              <a:rPr lang="ko-KR" altLang="en-US" sz="3200" baseline="-25000">
                <a:solidFill>
                  <a:schemeClr val="bg1"/>
                </a:solidFill>
                <a:latin typeface="Malgun Gothic Semilight" panose="020B0503020000020004" pitchFamily="34" charset="-127"/>
                <a:ea typeface="Malgun Gothic Semilight" panose="020B0503020000020004" pitchFamily="34" charset="-127"/>
              </a:rPr>
              <a:t> 박나영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898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9471" y="3265245"/>
            <a:ext cx="16914286" cy="4228571"/>
          </a:xfrm>
          <a:prstGeom prst="rect">
            <a:avLst/>
          </a:prstGeom>
        </p:spPr>
      </p:pic>
      <p:pic>
        <p:nvPicPr>
          <p:cNvPr id="8" name="Object 7">
            <a:extLst>
              <a:ext uri="{FF2B5EF4-FFF2-40B4-BE49-F238E27FC236}">
                <a16:creationId xmlns:a16="http://schemas.microsoft.com/office/drawing/2014/main" id="{3AD1D188-6298-4DC9-9140-4505FCC4C79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65620" y="644333"/>
            <a:ext cx="2333333" cy="542857"/>
          </a:xfrm>
          <a:prstGeom prst="rect">
            <a:avLst/>
          </a:prstGeom>
        </p:spPr>
      </p:pic>
      <p:pic>
        <p:nvPicPr>
          <p:cNvPr id="9" name="Object 6">
            <a:extLst>
              <a:ext uri="{FF2B5EF4-FFF2-40B4-BE49-F238E27FC236}">
                <a16:creationId xmlns:a16="http://schemas.microsoft.com/office/drawing/2014/main" id="{870C72FD-D772-4007-A007-C450037AD96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30484" y="869062"/>
            <a:ext cx="2609524" cy="54285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457143" y="1257143"/>
            <a:ext cx="8789873" cy="7904762"/>
            <a:chOff x="-457143" y="1257143"/>
            <a:chExt cx="8789873" cy="790476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20000">
              <a:off x="-457143" y="1257143"/>
              <a:ext cx="8789873" cy="790476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073428" y="1190476"/>
            <a:ext cx="13466667" cy="7904762"/>
            <a:chOff x="5073428" y="1190476"/>
            <a:chExt cx="13466667" cy="790476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3428" y="1190476"/>
              <a:ext cx="13466667" cy="790476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4174" y="7435186"/>
            <a:ext cx="3885714" cy="1819048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62481" y="5036516"/>
            <a:ext cx="5104762" cy="684761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224184" y="2441629"/>
            <a:ext cx="1657143" cy="62857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76106" y="3356144"/>
            <a:ext cx="2390476" cy="3695238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69146" y="2441629"/>
            <a:ext cx="2961905" cy="62857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317483" y="5036516"/>
            <a:ext cx="4838095" cy="6847619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13246" y="7326934"/>
            <a:ext cx="1485714" cy="542857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231144" y="3300353"/>
            <a:ext cx="3733333" cy="26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333333" y="-157857"/>
            <a:ext cx="9087870" cy="10691419"/>
            <a:chOff x="9333333" y="-157857"/>
            <a:chExt cx="9087870" cy="1069141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33333" y="-157857"/>
              <a:ext cx="9087870" cy="1069141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702911" y="0"/>
            <a:ext cx="990476" cy="493714"/>
            <a:chOff x="9702911" y="0"/>
            <a:chExt cx="990476" cy="493714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02911" y="0"/>
              <a:ext cx="990476" cy="4937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041543" y="4480681"/>
            <a:ext cx="4910891" cy="2009606"/>
            <a:chOff x="11041543" y="4480681"/>
            <a:chExt cx="4910891" cy="2009606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41543" y="4480681"/>
              <a:ext cx="4910891" cy="200960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886288" y="1774947"/>
            <a:ext cx="2605397" cy="1536250"/>
            <a:chOff x="11886288" y="1774947"/>
            <a:chExt cx="2605397" cy="1536250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886288" y="1774947"/>
              <a:ext cx="2605397" cy="153625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1451000" y="8048298"/>
            <a:ext cx="4066580" cy="2237416"/>
            <a:chOff x="11451000" y="8048298"/>
            <a:chExt cx="4066580" cy="223741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51000" y="8048298"/>
              <a:ext cx="4066580" cy="223741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08217" y="5410787"/>
            <a:ext cx="5373217" cy="4683982"/>
            <a:chOff x="208217" y="5410787"/>
            <a:chExt cx="5373217" cy="4683982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8217" y="5410787"/>
              <a:ext cx="5373217" cy="4683982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365584" y="1550857"/>
            <a:ext cx="2529242" cy="1167560"/>
            <a:chOff x="365584" y="1550857"/>
            <a:chExt cx="2529242" cy="1167560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5584" y="1550857"/>
              <a:ext cx="2529242" cy="1167560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3498159" y="1550857"/>
            <a:ext cx="5674577" cy="4504700"/>
            <a:chOff x="3498159" y="1550857"/>
            <a:chExt cx="5674577" cy="4504700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98159" y="1550857"/>
              <a:ext cx="5674577" cy="4504700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3F3F4F1-C601-4991-B4EB-C1866087B3C0}"/>
              </a:ext>
            </a:extLst>
          </p:cNvPr>
          <p:cNvSpPr txBox="1"/>
          <p:nvPr/>
        </p:nvSpPr>
        <p:spPr>
          <a:xfrm>
            <a:off x="1112254" y="246857"/>
            <a:ext cx="697338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dirty="0">
                <a:solidFill>
                  <a:srgbClr val="E89898"/>
                </a:solidFill>
                <a:latin typeface="Adobe Garamond Pro Bold" panose="02020702060506020403" pitchFamily="18" charset="0"/>
              </a:rPr>
              <a:t>HOLIKA </a:t>
            </a:r>
            <a:r>
              <a:rPr lang="en-US" altLang="ko-KR" sz="6600" dirty="0" err="1">
                <a:solidFill>
                  <a:srgbClr val="E89898"/>
                </a:solidFill>
                <a:latin typeface="Adobe Garamond Pro Bold" panose="02020702060506020403" pitchFamily="18" charset="0"/>
              </a:rPr>
              <a:t>HOLIKA</a:t>
            </a:r>
            <a:endParaRPr lang="ko-KR" altLang="en-US" sz="6600" dirty="0">
              <a:solidFill>
                <a:srgbClr val="E89898"/>
              </a:solidFill>
              <a:latin typeface="Adobe Garamond Pro Bold" panose="02020702060506020403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D2C6C44-D7BC-4890-8165-BC7014E50773}"/>
              </a:ext>
            </a:extLst>
          </p:cNvPr>
          <p:cNvSpPr txBox="1"/>
          <p:nvPr/>
        </p:nvSpPr>
        <p:spPr>
          <a:xfrm>
            <a:off x="990600" y="344859"/>
            <a:ext cx="697338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dobe Garamond Pro Bold" panose="02020702060506020403" pitchFamily="18" charset="0"/>
              </a:rPr>
              <a:t>HOLIKA </a:t>
            </a:r>
            <a:r>
              <a:rPr lang="en-US" altLang="ko-KR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dobe Garamond Pro Bold" panose="02020702060506020403" pitchFamily="18" charset="0"/>
              </a:rPr>
              <a:t>HOLIKA</a:t>
            </a:r>
            <a:endParaRPr lang="ko-KR" altLang="en-US" sz="6600" dirty="0">
              <a:solidFill>
                <a:schemeClr val="tx1">
                  <a:lumMod val="95000"/>
                  <a:lumOff val="5000"/>
                </a:schemeClr>
              </a:solidFill>
              <a:latin typeface="Adobe Garamond Pro Bold" panose="02020702060506020403" pitchFamily="18" charset="0"/>
            </a:endParaRPr>
          </a:p>
        </p:txBody>
      </p:sp>
      <p:pic>
        <p:nvPicPr>
          <p:cNvPr id="25" name="Object 4">
            <a:extLst>
              <a:ext uri="{FF2B5EF4-FFF2-40B4-BE49-F238E27FC236}">
                <a16:creationId xmlns:a16="http://schemas.microsoft.com/office/drawing/2014/main" id="{47717EE4-EEF8-4F7E-96CF-B10C462FE286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702911" y="344859"/>
            <a:ext cx="6742857" cy="11238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61889" y="-44818"/>
            <a:ext cx="10257153" cy="10691419"/>
            <a:chOff x="-161889" y="-44818"/>
            <a:chExt cx="10257153" cy="1069141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61889" y="-44818"/>
              <a:ext cx="10257153" cy="10691419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32335" y="-135086"/>
            <a:ext cx="7961905" cy="161904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339815" y="46630"/>
            <a:ext cx="990476" cy="493714"/>
            <a:chOff x="339815" y="46630"/>
            <a:chExt cx="990476" cy="493714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9815" y="46630"/>
              <a:ext cx="990476" cy="4937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815448" y="1455360"/>
            <a:ext cx="1640598" cy="3485058"/>
            <a:chOff x="10815448" y="1455360"/>
            <a:chExt cx="1640598" cy="3485058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15448" y="1455360"/>
              <a:ext cx="1640598" cy="348505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2888809" y="1080689"/>
            <a:ext cx="5308017" cy="7155251"/>
            <a:chOff x="12888809" y="1080689"/>
            <a:chExt cx="5308017" cy="715525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888809" y="1080689"/>
              <a:ext cx="5308017" cy="715525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8534702" y="5389291"/>
            <a:ext cx="4533953" cy="4752331"/>
            <a:chOff x="8534702" y="5389291"/>
            <a:chExt cx="4533953" cy="4752331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34702" y="5389291"/>
              <a:ext cx="4533953" cy="4752331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402317" y="306186"/>
            <a:ext cx="2740540" cy="2646732"/>
            <a:chOff x="6402317" y="306186"/>
            <a:chExt cx="2740540" cy="2646732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02317" y="306186"/>
              <a:ext cx="2740540" cy="2646732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5548127" y="3197889"/>
            <a:ext cx="2655639" cy="2927680"/>
            <a:chOff x="5548127" y="3197889"/>
            <a:chExt cx="2655639" cy="2927680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48127" y="3197889"/>
              <a:ext cx="2655639" cy="2927680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3867578" y="6286970"/>
            <a:ext cx="3615066" cy="2442612"/>
            <a:chOff x="3867578" y="6286970"/>
            <a:chExt cx="3615066" cy="2442612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67578" y="6286970"/>
              <a:ext cx="3615066" cy="2442612"/>
            </a:xfrm>
            <a:prstGeom prst="rect">
              <a:avLst/>
            </a:prstGeom>
          </p:spPr>
        </p:pic>
      </p:grpSp>
      <p:pic>
        <p:nvPicPr>
          <p:cNvPr id="21" name="Object 4">
            <a:extLst>
              <a:ext uri="{FF2B5EF4-FFF2-40B4-BE49-F238E27FC236}">
                <a16:creationId xmlns:a16="http://schemas.microsoft.com/office/drawing/2014/main" id="{8197AAE6-FEEE-41BF-B90F-B2E5D33DFB2C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79347" y="491121"/>
            <a:ext cx="6171429" cy="145333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935513" y="520977"/>
            <a:ext cx="3547167" cy="4427669"/>
            <a:chOff x="6935513" y="520977"/>
            <a:chExt cx="3547167" cy="442766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5513" y="520977"/>
              <a:ext cx="3547167" cy="442766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4442531" y="-388422"/>
            <a:ext cx="6309888" cy="10674136"/>
            <a:chOff x="-4442531" y="-388422"/>
            <a:chExt cx="6309888" cy="1067413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4442531" y="-388422"/>
              <a:ext cx="6309888" cy="10674136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4463" y="-107879"/>
            <a:ext cx="6361905" cy="1285714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79365" y="788075"/>
            <a:ext cx="990476" cy="493714"/>
            <a:chOff x="279365" y="788075"/>
            <a:chExt cx="990476" cy="493714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9365" y="788075"/>
              <a:ext cx="990476" cy="49371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029995" y="788075"/>
            <a:ext cx="4707322" cy="6375739"/>
            <a:chOff x="11029995" y="788075"/>
            <a:chExt cx="4707322" cy="6375739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29995" y="788075"/>
              <a:ext cx="4707322" cy="637573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268818" y="5210771"/>
            <a:ext cx="3341649" cy="5074943"/>
            <a:chOff x="7313660" y="5197002"/>
            <a:chExt cx="3341649" cy="5074943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13660" y="5197002"/>
              <a:ext cx="3341649" cy="507494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802589" y="6764555"/>
            <a:ext cx="4350070" cy="2919910"/>
            <a:chOff x="12802589" y="6764555"/>
            <a:chExt cx="4350070" cy="2919910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802589" y="6764555"/>
              <a:ext cx="4350070" cy="2919910"/>
            </a:xfrm>
            <a:prstGeom prst="rect">
              <a:avLst/>
            </a:prstGeom>
          </p:spPr>
        </p:pic>
      </p:grpSp>
      <p:pic>
        <p:nvPicPr>
          <p:cNvPr id="18" name="Object 7">
            <a:extLst>
              <a:ext uri="{FF2B5EF4-FFF2-40B4-BE49-F238E27FC236}">
                <a16:creationId xmlns:a16="http://schemas.microsoft.com/office/drawing/2014/main" id="{8B82A438-2AD6-4BD0-B601-288536976BE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/>
          <a:srcRect b="36789"/>
          <a:stretch/>
        </p:blipFill>
        <p:spPr>
          <a:xfrm>
            <a:off x="240247" y="1167569"/>
            <a:ext cx="7028571" cy="5074944"/>
          </a:xfrm>
          <a:prstGeom prst="rect">
            <a:avLst/>
          </a:prstGeom>
        </p:spPr>
      </p:pic>
      <p:pic>
        <p:nvPicPr>
          <p:cNvPr id="22" name="그림 21" descr="텍스트이(가) 표시된 사진&#10;&#10;자동 생성된 설명">
            <a:extLst>
              <a:ext uri="{FF2B5EF4-FFF2-40B4-BE49-F238E27FC236}">
                <a16:creationId xmlns:a16="http://schemas.microsoft.com/office/drawing/2014/main" id="{C0D0C684-6BE4-4CEE-BBE2-B9AD4A918C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35" y="6411034"/>
            <a:ext cx="6907367" cy="14204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D9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270867" y="-228571"/>
            <a:ext cx="12430720" cy="10869841"/>
            <a:chOff x="16270867" y="-228571"/>
            <a:chExt cx="12430720" cy="108698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270867" y="-228571"/>
              <a:ext cx="12430720" cy="1086984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023831" y="-82410"/>
            <a:ext cx="6352381" cy="128571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240244" y="887851"/>
            <a:ext cx="990476" cy="493714"/>
            <a:chOff x="12240244" y="887851"/>
            <a:chExt cx="990476" cy="4937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40244" y="887851"/>
              <a:ext cx="990476" cy="4937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724907" y="4332476"/>
            <a:ext cx="4621794" cy="5953239"/>
            <a:chOff x="2724907" y="4332476"/>
            <a:chExt cx="4621794" cy="5953239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24907" y="4332476"/>
              <a:ext cx="4621794" cy="595323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0" y="-27539"/>
            <a:ext cx="3798917" cy="4985222"/>
            <a:chOff x="0" y="-27539"/>
            <a:chExt cx="3798917" cy="4985222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-27539"/>
              <a:ext cx="3798917" cy="498522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740849" y="-228571"/>
            <a:ext cx="3216062" cy="6906624"/>
            <a:chOff x="6740849" y="-228571"/>
            <a:chExt cx="3216062" cy="6906624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40849" y="-228571"/>
              <a:ext cx="3216062" cy="6906624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956911" y="6853349"/>
            <a:ext cx="7586057" cy="2967335"/>
            <a:chOff x="9956911" y="6912132"/>
            <a:chExt cx="7586057" cy="2967335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56911" y="6912132"/>
              <a:ext cx="7586057" cy="2967335"/>
            </a:xfrm>
            <a:prstGeom prst="rect">
              <a:avLst/>
            </a:prstGeom>
          </p:spPr>
        </p:pic>
      </p:grpSp>
      <p:pic>
        <p:nvPicPr>
          <p:cNvPr id="18" name="Object 8">
            <a:extLst>
              <a:ext uri="{FF2B5EF4-FFF2-40B4-BE49-F238E27FC236}">
                <a16:creationId xmlns:a16="http://schemas.microsoft.com/office/drawing/2014/main" id="{0BB20755-28D7-44FD-B416-07C32D93326E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842096" y="1574944"/>
            <a:ext cx="6228571" cy="1904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333333" y="-157857"/>
            <a:ext cx="9087870" cy="10691419"/>
            <a:chOff x="9333333" y="-157857"/>
            <a:chExt cx="9087870" cy="1069141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33333" y="-157857"/>
              <a:ext cx="9087870" cy="1069141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702911" y="0"/>
            <a:ext cx="990476" cy="493714"/>
            <a:chOff x="9702911" y="0"/>
            <a:chExt cx="990476" cy="493714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02911" y="0"/>
              <a:ext cx="990476" cy="493714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20D102B-D5D6-465B-91C2-B98558DF330F}"/>
              </a:ext>
            </a:extLst>
          </p:cNvPr>
          <p:cNvSpPr txBox="1"/>
          <p:nvPr/>
        </p:nvSpPr>
        <p:spPr>
          <a:xfrm>
            <a:off x="1060327" y="226857"/>
            <a:ext cx="332815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600" dirty="0">
                <a:solidFill>
                  <a:srgbClr val="E89898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H E R A</a:t>
            </a:r>
            <a:endParaRPr lang="ko-KR" altLang="en-US" sz="9600" dirty="0">
              <a:solidFill>
                <a:srgbClr val="E89898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4ED9AB-D8D4-483D-AC4A-B9AB9092EE0D}"/>
              </a:ext>
            </a:extLst>
          </p:cNvPr>
          <p:cNvSpPr txBox="1"/>
          <p:nvPr/>
        </p:nvSpPr>
        <p:spPr>
          <a:xfrm>
            <a:off x="952324" y="187297"/>
            <a:ext cx="332815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600" dirty="0">
                <a:latin typeface="Adobe Arabic" panose="02040503050201020203" pitchFamily="18" charset="-78"/>
                <a:cs typeface="Adobe Arabic" panose="02040503050201020203" pitchFamily="18" charset="-78"/>
              </a:rPr>
              <a:t>H E R A</a:t>
            </a:r>
            <a:endParaRPr lang="ko-KR" altLang="en-US" sz="9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6D75F26-E1A6-430A-BE6D-27CD422D4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531" y="1742048"/>
            <a:ext cx="3405188" cy="41910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D01BC949-5B02-4505-A62D-3B35C270BC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493"/>
          <a:stretch/>
        </p:blipFill>
        <p:spPr>
          <a:xfrm>
            <a:off x="4280479" y="4229100"/>
            <a:ext cx="4458322" cy="525780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48B14E11-B3F5-4A5D-8DF4-68E247CFA3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111" y="418690"/>
            <a:ext cx="9272820" cy="944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8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7B00F0AA-9DB4-4E01-8257-0789B49C78A7}"/>
              </a:ext>
            </a:extLst>
          </p:cNvPr>
          <p:cNvGrpSpPr/>
          <p:nvPr/>
        </p:nvGrpSpPr>
        <p:grpSpPr>
          <a:xfrm>
            <a:off x="-28039" y="1370963"/>
            <a:ext cx="3961905" cy="7545074"/>
            <a:chOff x="0" y="1370320"/>
            <a:chExt cx="3961905" cy="7545074"/>
          </a:xfrm>
        </p:grpSpPr>
        <p:pic>
          <p:nvPicPr>
            <p:cNvPr id="21" name="Object 5">
              <a:extLst>
                <a:ext uri="{FF2B5EF4-FFF2-40B4-BE49-F238E27FC236}">
                  <a16:creationId xmlns:a16="http://schemas.microsoft.com/office/drawing/2014/main" id="{763F6848-F96A-4AC6-B202-C88CA6833A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70320"/>
              <a:ext cx="3961905" cy="7545074"/>
            </a:xfrm>
            <a:prstGeom prst="rect">
              <a:avLst/>
            </a:prstGeom>
          </p:spPr>
        </p:pic>
      </p:grpSp>
      <p:grpSp>
        <p:nvGrpSpPr>
          <p:cNvPr id="44" name="그룹 1001">
            <a:extLst>
              <a:ext uri="{FF2B5EF4-FFF2-40B4-BE49-F238E27FC236}">
                <a16:creationId xmlns:a16="http://schemas.microsoft.com/office/drawing/2014/main" id="{BAFA8535-EB24-4D7C-A61A-7747AF9E924E}"/>
              </a:ext>
            </a:extLst>
          </p:cNvPr>
          <p:cNvGrpSpPr/>
          <p:nvPr/>
        </p:nvGrpSpPr>
        <p:grpSpPr>
          <a:xfrm>
            <a:off x="16481461" y="0"/>
            <a:ext cx="1904121" cy="10411691"/>
            <a:chOff x="7947715" y="1178902"/>
            <a:chExt cx="2598316" cy="10068500"/>
          </a:xfrm>
        </p:grpSpPr>
        <p:pic>
          <p:nvPicPr>
            <p:cNvPr id="45" name="Object 2">
              <a:extLst>
                <a:ext uri="{FF2B5EF4-FFF2-40B4-BE49-F238E27FC236}">
                  <a16:creationId xmlns:a16="http://schemas.microsoft.com/office/drawing/2014/main" id="{09075909-0975-4820-BEE9-938EC326F1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l="-1321" t="4534" r="72730" b="1293"/>
            <a:stretch/>
          </p:blipFill>
          <p:spPr>
            <a:xfrm>
              <a:off x="7947715" y="1178902"/>
              <a:ext cx="2598316" cy="10068500"/>
            </a:xfrm>
            <a:prstGeom prst="rect">
              <a:avLst/>
            </a:prstGeom>
          </p:spPr>
        </p:pic>
      </p:grpSp>
      <p:pic>
        <p:nvPicPr>
          <p:cNvPr id="35" name="그림 34">
            <a:extLst>
              <a:ext uri="{FF2B5EF4-FFF2-40B4-BE49-F238E27FC236}">
                <a16:creationId xmlns:a16="http://schemas.microsoft.com/office/drawing/2014/main" id="{715B9AF3-6108-4A80-B30F-FFD334C7C3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49" b="92092" l="9959" r="89903">
                        <a14:foregroundMark x1="13831" y1="64031" x2="13831" y2="64031"/>
                        <a14:foregroundMark x1="40941" y1="26786" x2="40941" y2="26786"/>
                        <a14:foregroundMark x1="41217" y1="92092" x2="41217" y2="92092"/>
                        <a14:foregroundMark x1="13970" y1="59949" x2="13970" y2="5994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31346" y="6945306"/>
            <a:ext cx="5734354" cy="3109083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F4361792-059E-4356-B3B4-3A3F1FCE80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50070" y="3464"/>
            <a:ext cx="4948002" cy="569959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304800" y="495300"/>
            <a:ext cx="990476" cy="493714"/>
            <a:chOff x="8708546" y="7974986"/>
            <a:chExt cx="990476" cy="49371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708546" y="7974986"/>
              <a:ext cx="990476" cy="493714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7D50BAF7-32DD-44FB-B2E2-0733CD4A709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890"/>
          <a:stretch/>
        </p:blipFill>
        <p:spPr>
          <a:xfrm>
            <a:off x="763488" y="2569481"/>
            <a:ext cx="5159213" cy="685440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1080F30-BCA4-4074-8936-DE99B02E9B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21" b="92063" l="9927" r="89831">
                        <a14:foregroundMark x1="20823" y1="85714" x2="20823" y2="85714"/>
                        <a14:foregroundMark x1="29298" y1="92063" x2="29298" y2="92063"/>
                        <a14:foregroundMark x1="49637" y1="68452" x2="49637" y2="68452"/>
                        <a14:foregroundMark x1="72881" y1="83135" x2="72881" y2="83135"/>
                        <a14:foregroundMark x1="57627" y1="75000" x2="57627" y2="75000"/>
                        <a14:foregroundMark x1="59080" y1="73810" x2="59080" y2="73810"/>
                        <a14:foregroundMark x1="71186" y1="64286" x2="71186" y2="64286"/>
                        <a14:foregroundMark x1="58838" y1="73214" x2="58838" y2="73214"/>
                        <a14:foregroundMark x1="69249" y1="31944" x2="69249" y2="31944"/>
                        <a14:foregroundMark x1="72639" y1="27183" x2="72639" y2="27183"/>
                        <a14:foregroundMark x1="34867" y1="71627" x2="34867" y2="71627"/>
                        <a14:foregroundMark x1="37046" y1="69643" x2="37046" y2="69643"/>
                        <a14:foregroundMark x1="35109" y1="67460" x2="35109" y2="68452"/>
                        <a14:foregroundMark x1="35835" y1="68452" x2="35835" y2="68452"/>
                        <a14:foregroundMark x1="34625" y1="60317" x2="34625" y2="60317"/>
                        <a14:foregroundMark x1="34625" y1="63294" x2="34625" y2="63294"/>
                        <a14:foregroundMark x1="33898" y1="54563" x2="33898" y2="54563"/>
                        <a14:foregroundMark x1="34140" y1="45635" x2="35109" y2="45833"/>
                        <a14:foregroundMark x1="69734" y1="27976" x2="69734" y2="27976"/>
                        <a14:foregroundMark x1="71429" y1="34325" x2="71429" y2="34325"/>
                        <a14:foregroundMark x1="69007" y1="34921" x2="69007" y2="34921"/>
                        <a14:foregroundMark x1="71913" y1="36905" x2="71429" y2="37897"/>
                        <a14:foregroundMark x1="70460" y1="38889" x2="70460" y2="38889"/>
                        <a14:foregroundMark x1="70460" y1="36706" x2="70460" y2="36706"/>
                        <a14:foregroundMark x1="76029" y1="90675" x2="76029" y2="90675"/>
                        <a14:foregroundMark x1="32446" y1="90079" x2="32446" y2="90079"/>
                        <a14:foregroundMark x1="28814" y1="88889" x2="28814" y2="88889"/>
                        <a14:foregroundMark x1="83535" y1="90675" x2="83535" y2="906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06592" y="5881732"/>
            <a:ext cx="3753295" cy="4580292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CEB32A6-9CDD-4E01-B236-D5F02C98D84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31140" y="2569481"/>
            <a:ext cx="3530768" cy="3462283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0380C3D0-7028-4B33-92FB-B7D8D797E0A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47322" y="32459"/>
            <a:ext cx="3658325" cy="3494742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EEDDCB4A-AC0E-4B10-A898-34200CF1B6F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978" b="89579" l="5214" r="89990">
                        <a14:foregroundMark x1="8446" y1="66962" x2="8446" y2="66962"/>
                        <a14:foregroundMark x1="5214" y1="64967" x2="5214" y2="649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79429" y="1794198"/>
            <a:ext cx="4038189" cy="189908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664EB80A-9CA9-4AAA-B817-8A9BF7205FE1}"/>
              </a:ext>
            </a:extLst>
          </p:cNvPr>
          <p:cNvSpPr txBox="1"/>
          <p:nvPr/>
        </p:nvSpPr>
        <p:spPr>
          <a:xfrm>
            <a:off x="854478" y="418991"/>
            <a:ext cx="42644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600" b="1" i="0" dirty="0">
                <a:solidFill>
                  <a:srgbClr val="333333"/>
                </a:solidFill>
                <a:effectLst/>
                <a:latin typeface="Montserrat"/>
              </a:rPr>
              <a:t>SOFT ROSE LOOK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EDD303-85D1-44BF-B975-4366335A6787}"/>
              </a:ext>
            </a:extLst>
          </p:cNvPr>
          <p:cNvSpPr txBox="1"/>
          <p:nvPr/>
        </p:nvSpPr>
        <p:spPr>
          <a:xfrm>
            <a:off x="-340161" y="1583500"/>
            <a:ext cx="1415772" cy="27116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ko-KR" sz="8000" dirty="0">
                <a:solidFill>
                  <a:srgbClr val="E89898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H E R A</a:t>
            </a:r>
            <a:endParaRPr lang="ko-KR" altLang="en-US" sz="8000" dirty="0">
              <a:solidFill>
                <a:srgbClr val="E89898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9" name="그림 28" descr="텍스트이(가) 표시된 사진&#10;&#10;자동 생성된 설명">
            <a:extLst>
              <a:ext uri="{FF2B5EF4-FFF2-40B4-BE49-F238E27FC236}">
                <a16:creationId xmlns:a16="http://schemas.microsoft.com/office/drawing/2014/main" id="{D9ACF0F7-E6EA-4AB7-B751-8B5996673F0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970" y="337728"/>
            <a:ext cx="4145639" cy="2981202"/>
          </a:xfrm>
          <a:prstGeom prst="rect">
            <a:avLst/>
          </a:prstGeom>
        </p:spPr>
      </p:pic>
      <p:pic>
        <p:nvPicPr>
          <p:cNvPr id="31" name="그림 30" descr="텍스트이(가) 표시된 사진&#10;&#10;자동 생성된 설명">
            <a:extLst>
              <a:ext uri="{FF2B5EF4-FFF2-40B4-BE49-F238E27FC236}">
                <a16:creationId xmlns:a16="http://schemas.microsoft.com/office/drawing/2014/main" id="{A7DAD3E4-FC39-46CA-BF85-B9B440C722B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5956" y="7181786"/>
            <a:ext cx="5797798" cy="2676376"/>
          </a:xfrm>
          <a:prstGeom prst="rect">
            <a:avLst/>
          </a:prstGeom>
        </p:spPr>
      </p:pic>
      <p:pic>
        <p:nvPicPr>
          <p:cNvPr id="34" name="그림 33" descr="텍스트이(가) 표시된 사진&#10;&#10;자동 생성된 설명">
            <a:extLst>
              <a:ext uri="{FF2B5EF4-FFF2-40B4-BE49-F238E27FC236}">
                <a16:creationId xmlns:a16="http://schemas.microsoft.com/office/drawing/2014/main" id="{FF139E38-76F1-4D7E-8F42-442BBF839FA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041" y="3805265"/>
            <a:ext cx="4743099" cy="2670279"/>
          </a:xfrm>
          <a:prstGeom prst="rect">
            <a:avLst/>
          </a:prstGeom>
        </p:spPr>
      </p:pic>
      <p:pic>
        <p:nvPicPr>
          <p:cNvPr id="13" name="그림 12" descr="텍스트이(가) 표시된 사진&#10;&#10;자동 생성된 설명">
            <a:extLst>
              <a:ext uri="{FF2B5EF4-FFF2-40B4-BE49-F238E27FC236}">
                <a16:creationId xmlns:a16="http://schemas.microsoft.com/office/drawing/2014/main" id="{C65B6A5F-0E8F-4885-AF3F-3FF24E5FA4D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7320" y="3636114"/>
            <a:ext cx="2085013" cy="17862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97130" y="3752381"/>
            <a:ext cx="19078082" cy="6780952"/>
            <a:chOff x="-297130" y="3752381"/>
            <a:chExt cx="19078082" cy="678095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97130" y="3752381"/>
              <a:ext cx="19078082" cy="6780952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EA935A0-E0D7-4859-970D-8A5C12069BC7}"/>
              </a:ext>
            </a:extLst>
          </p:cNvPr>
          <p:cNvSpPr txBox="1"/>
          <p:nvPr/>
        </p:nvSpPr>
        <p:spPr>
          <a:xfrm>
            <a:off x="12389428" y="330645"/>
            <a:ext cx="45269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600" b="1" i="0" dirty="0">
                <a:solidFill>
                  <a:srgbClr val="333333"/>
                </a:solidFill>
                <a:effectLst/>
                <a:latin typeface="Montserrat"/>
              </a:rPr>
              <a:t>MUTED COPPER LOOK</a:t>
            </a:r>
          </a:p>
        </p:txBody>
      </p:sp>
      <p:grpSp>
        <p:nvGrpSpPr>
          <p:cNvPr id="15" name="그룹 1002">
            <a:extLst>
              <a:ext uri="{FF2B5EF4-FFF2-40B4-BE49-F238E27FC236}">
                <a16:creationId xmlns:a16="http://schemas.microsoft.com/office/drawing/2014/main" id="{91D46D75-5967-43D3-8013-998A7EBF3796}"/>
              </a:ext>
            </a:extLst>
          </p:cNvPr>
          <p:cNvGrpSpPr/>
          <p:nvPr/>
        </p:nvGrpSpPr>
        <p:grpSpPr>
          <a:xfrm>
            <a:off x="16916400" y="410418"/>
            <a:ext cx="990476" cy="493714"/>
            <a:chOff x="8708546" y="7974986"/>
            <a:chExt cx="990476" cy="493714"/>
          </a:xfrm>
        </p:grpSpPr>
        <p:pic>
          <p:nvPicPr>
            <p:cNvPr id="16" name="Object 9">
              <a:extLst>
                <a:ext uri="{FF2B5EF4-FFF2-40B4-BE49-F238E27FC236}">
                  <a16:creationId xmlns:a16="http://schemas.microsoft.com/office/drawing/2014/main" id="{6A08B3D1-BC92-4E84-B748-2A43BFAD34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08546" y="7974986"/>
              <a:ext cx="990476" cy="493714"/>
            </a:xfrm>
            <a:prstGeom prst="rect">
              <a:avLst/>
            </a:prstGeom>
          </p:spPr>
        </p:pic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B64B988E-0FDF-40CA-8414-EBD469B0D4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7160" y="2079941"/>
            <a:ext cx="6711241" cy="820705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C87E335E-E46B-41D8-9E7E-78F1F4459D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7761" y="7429500"/>
            <a:ext cx="3219899" cy="356284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94146CAD-3811-4962-892F-AFEA8877C9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3878" l="10000" r="90000">
                        <a14:foregroundMark x1="29355" y1="93878" x2="29355" y2="93878"/>
                        <a14:foregroundMark x1="65484" y1="93878" x2="65484" y2="93878"/>
                        <a14:foregroundMark x1="64194" y1="35918" x2="64194" y2="35918"/>
                        <a14:foregroundMark x1="67742" y1="24694" x2="67742" y2="24694"/>
                        <a14:foregroundMark x1="65806" y1="30408" x2="65806" y2="30408"/>
                        <a14:foregroundMark x1="61290" y1="30000" x2="61290" y2="30000"/>
                        <a14:foregroundMark x1="61290" y1="18367" x2="61290" y2="18367"/>
                        <a14:foregroundMark x1="69355" y1="15510" x2="69355" y2="15510"/>
                        <a14:foregroundMark x1="67742" y1="16735" x2="67742" y2="16735"/>
                        <a14:foregroundMark x1="57097" y1="33061" x2="57097" y2="33061"/>
                        <a14:foregroundMark x1="57419" y1="29184" x2="57419" y2="291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600" y="5905500"/>
            <a:ext cx="2553381" cy="4035989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A9095DB8-807A-4FE0-A6D8-51589EA365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53200" y="2933700"/>
            <a:ext cx="3530768" cy="3462283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23806600-C90A-4196-BEA4-3707A3691B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9564" y="-151701"/>
            <a:ext cx="3658325" cy="3494742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ECC57AB3-D3FA-4444-876E-0049B30C0B3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78" b="89579" l="5214" r="89990">
                        <a14:foregroundMark x1="8446" y1="66962" x2="8446" y2="66962"/>
                        <a14:foregroundMark x1="5214" y1="64967" x2="5214" y2="649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79666" y="1263210"/>
            <a:ext cx="4038189" cy="18990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B03CC7-46E4-4A20-AFC0-03E6285F7EE1}"/>
              </a:ext>
            </a:extLst>
          </p:cNvPr>
          <p:cNvSpPr txBox="1"/>
          <p:nvPr/>
        </p:nvSpPr>
        <p:spPr>
          <a:xfrm>
            <a:off x="16810965" y="1016428"/>
            <a:ext cx="1200329" cy="225318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ko-KR" sz="6600" dirty="0">
                <a:solidFill>
                  <a:srgbClr val="E89898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H E R A</a:t>
            </a:r>
            <a:endParaRPr lang="ko-KR" altLang="en-US" sz="6600" dirty="0">
              <a:solidFill>
                <a:srgbClr val="E89898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9" name="그림 18" descr="텍스트이(가) 표시된 사진&#10;&#10;자동 생성된 설명">
            <a:extLst>
              <a:ext uri="{FF2B5EF4-FFF2-40B4-BE49-F238E27FC236}">
                <a16:creationId xmlns:a16="http://schemas.microsoft.com/office/drawing/2014/main" id="{A72A96F8-7AAB-43F5-B724-C62391D4929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84" y="3963356"/>
            <a:ext cx="2085013" cy="1786283"/>
          </a:xfrm>
          <a:prstGeom prst="rect">
            <a:avLst/>
          </a:prstGeom>
        </p:spPr>
      </p:pic>
      <p:pic>
        <p:nvPicPr>
          <p:cNvPr id="25" name="그림 24" descr="텍스트이(가) 표시된 사진&#10;&#10;자동 생성된 설명">
            <a:extLst>
              <a:ext uri="{FF2B5EF4-FFF2-40B4-BE49-F238E27FC236}">
                <a16:creationId xmlns:a16="http://schemas.microsoft.com/office/drawing/2014/main" id="{F83956E9-EEB9-48B1-86EA-09481D0C970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875" y="379303"/>
            <a:ext cx="4944285" cy="2676376"/>
          </a:xfrm>
          <a:prstGeom prst="rect">
            <a:avLst/>
          </a:prstGeom>
        </p:spPr>
      </p:pic>
      <p:pic>
        <p:nvPicPr>
          <p:cNvPr id="26" name="그림 25" descr="텍스트이(가) 표시된 사진&#10;&#10;자동 생성된 설명">
            <a:extLst>
              <a:ext uri="{FF2B5EF4-FFF2-40B4-BE49-F238E27FC236}">
                <a16:creationId xmlns:a16="http://schemas.microsoft.com/office/drawing/2014/main" id="{39FDD61C-358E-41A2-8AE4-38B64896EAD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23" y="3519817"/>
            <a:ext cx="5688061" cy="2676376"/>
          </a:xfrm>
          <a:prstGeom prst="rect">
            <a:avLst/>
          </a:prstGeom>
        </p:spPr>
      </p:pic>
      <p:pic>
        <p:nvPicPr>
          <p:cNvPr id="30" name="그림 29" descr="텍스트이(가) 표시된 사진&#10;&#10;자동 생성된 설명">
            <a:extLst>
              <a:ext uri="{FF2B5EF4-FFF2-40B4-BE49-F238E27FC236}">
                <a16:creationId xmlns:a16="http://schemas.microsoft.com/office/drawing/2014/main" id="{1C9CF040-A292-4BF2-AD6E-C80035D10C0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205" y="6605533"/>
            <a:ext cx="4749196" cy="26702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30</Words>
  <Application>Microsoft Office PowerPoint</Application>
  <PresentationFormat>사용자 지정</PresentationFormat>
  <Paragraphs>10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7" baseType="lpstr">
      <vt:lpstr>Adobe Arabic</vt:lpstr>
      <vt:lpstr>Adobe Garamond Pro Bold</vt:lpstr>
      <vt:lpstr>Malgun Gothic Semilight</vt:lpstr>
      <vt:lpstr>Montserrat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821080334535</cp:lastModifiedBy>
  <cp:revision>25</cp:revision>
  <dcterms:created xsi:type="dcterms:W3CDTF">2021-03-08T00:19:41Z</dcterms:created>
  <dcterms:modified xsi:type="dcterms:W3CDTF">2021-03-31T10:55:17Z</dcterms:modified>
</cp:coreProperties>
</file>