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72.png"/><Relationship Id="rId18" Type="http://schemas.openxmlformats.org/officeDocument/2006/relationships/image" Target="../media/image139.png"/><Relationship Id="rId3" Type="http://schemas.openxmlformats.org/officeDocument/2006/relationships/image" Target="../media/image128.png"/><Relationship Id="rId21" Type="http://schemas.openxmlformats.org/officeDocument/2006/relationships/image" Target="../media/image142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8.png"/><Relationship Id="rId25" Type="http://schemas.openxmlformats.org/officeDocument/2006/relationships/image" Target="../media/image58.png"/><Relationship Id="rId2" Type="http://schemas.openxmlformats.org/officeDocument/2006/relationships/image" Target="../media/image54.png"/><Relationship Id="rId16" Type="http://schemas.openxmlformats.org/officeDocument/2006/relationships/image" Target="../media/image137.pn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133.png"/><Relationship Id="rId24" Type="http://schemas.openxmlformats.org/officeDocument/2006/relationships/image" Target="../media/image145.png"/><Relationship Id="rId5" Type="http://schemas.openxmlformats.org/officeDocument/2006/relationships/image" Target="../media/image127.png"/><Relationship Id="rId15" Type="http://schemas.openxmlformats.org/officeDocument/2006/relationships/image" Target="../media/image136.png"/><Relationship Id="rId23" Type="http://schemas.openxmlformats.org/officeDocument/2006/relationships/image" Target="../media/image144.png"/><Relationship Id="rId10" Type="http://schemas.openxmlformats.org/officeDocument/2006/relationships/image" Target="../media/image132.png"/><Relationship Id="rId19" Type="http://schemas.openxmlformats.org/officeDocument/2006/relationships/image" Target="../media/image140.png"/><Relationship Id="rId4" Type="http://schemas.openxmlformats.org/officeDocument/2006/relationships/image" Target="../media/image56.png"/><Relationship Id="rId9" Type="http://schemas.openxmlformats.org/officeDocument/2006/relationships/image" Target="../media/image131.png"/><Relationship Id="rId14" Type="http://schemas.openxmlformats.org/officeDocument/2006/relationships/image" Target="../media/image135.png"/><Relationship Id="rId22" Type="http://schemas.openxmlformats.org/officeDocument/2006/relationships/image" Target="../media/image1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49.png"/><Relationship Id="rId3" Type="http://schemas.openxmlformats.org/officeDocument/2006/relationships/image" Target="../media/image128.png"/><Relationship Id="rId7" Type="http://schemas.openxmlformats.org/officeDocument/2006/relationships/image" Target="../media/image56.png"/><Relationship Id="rId12" Type="http://schemas.openxmlformats.org/officeDocument/2006/relationships/image" Target="../media/image130.png"/><Relationship Id="rId17" Type="http://schemas.openxmlformats.org/officeDocument/2006/relationships/image" Target="../media/image152.png"/><Relationship Id="rId2" Type="http://schemas.openxmlformats.org/officeDocument/2006/relationships/image" Target="../media/image58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148.png"/><Relationship Id="rId5" Type="http://schemas.openxmlformats.org/officeDocument/2006/relationships/image" Target="../media/image54.png"/><Relationship Id="rId15" Type="http://schemas.openxmlformats.org/officeDocument/2006/relationships/image" Target="../media/image151.png"/><Relationship Id="rId10" Type="http://schemas.openxmlformats.org/officeDocument/2006/relationships/image" Target="../media/image147.png"/><Relationship Id="rId4" Type="http://schemas.openxmlformats.org/officeDocument/2006/relationships/image" Target="../media/image127.png"/><Relationship Id="rId9" Type="http://schemas.openxmlformats.org/officeDocument/2006/relationships/image" Target="../media/image146.png"/><Relationship Id="rId14" Type="http://schemas.openxmlformats.org/officeDocument/2006/relationships/image" Target="../media/image1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54.png"/><Relationship Id="rId18" Type="http://schemas.openxmlformats.org/officeDocument/2006/relationships/image" Target="../media/image157.png"/><Relationship Id="rId3" Type="http://schemas.openxmlformats.org/officeDocument/2006/relationships/image" Target="../media/image128.png"/><Relationship Id="rId7" Type="http://schemas.openxmlformats.org/officeDocument/2006/relationships/image" Target="../media/image56.png"/><Relationship Id="rId12" Type="http://schemas.openxmlformats.org/officeDocument/2006/relationships/image" Target="../media/image63.png"/><Relationship Id="rId17" Type="http://schemas.openxmlformats.org/officeDocument/2006/relationships/image" Target="../media/image66.png"/><Relationship Id="rId2" Type="http://schemas.openxmlformats.org/officeDocument/2006/relationships/image" Target="../media/image58.png"/><Relationship Id="rId16" Type="http://schemas.openxmlformats.org/officeDocument/2006/relationships/image" Target="../media/image156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153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142.png"/><Relationship Id="rId19" Type="http://schemas.openxmlformats.org/officeDocument/2006/relationships/image" Target="../media/image158.png"/><Relationship Id="rId4" Type="http://schemas.openxmlformats.org/officeDocument/2006/relationships/image" Target="../media/image127.png"/><Relationship Id="rId9" Type="http://schemas.openxmlformats.org/officeDocument/2006/relationships/image" Target="../media/image141.png"/><Relationship Id="rId14" Type="http://schemas.openxmlformats.org/officeDocument/2006/relationships/image" Target="../media/image1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12" Type="http://schemas.openxmlformats.org/officeDocument/2006/relationships/image" Target="../media/image164.png"/><Relationship Id="rId2" Type="http://schemas.openxmlformats.org/officeDocument/2006/relationships/image" Target="../media/image58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63.png"/><Relationship Id="rId5" Type="http://schemas.openxmlformats.org/officeDocument/2006/relationships/image" Target="../media/image128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4" Type="http://schemas.openxmlformats.org/officeDocument/2006/relationships/image" Target="../media/image54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65.png"/><Relationship Id="rId3" Type="http://schemas.openxmlformats.org/officeDocument/2006/relationships/image" Target="../media/image58.png"/><Relationship Id="rId7" Type="http://schemas.openxmlformats.org/officeDocument/2006/relationships/image" Target="../media/image95.png"/><Relationship Id="rId12" Type="http://schemas.openxmlformats.org/officeDocument/2006/relationships/image" Target="../media/image17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172.png"/><Relationship Id="rId5" Type="http://schemas.openxmlformats.org/officeDocument/2006/relationships/image" Target="../media/image127.png"/><Relationship Id="rId15" Type="http://schemas.openxmlformats.org/officeDocument/2006/relationships/image" Target="../media/image175.png"/><Relationship Id="rId10" Type="http://schemas.openxmlformats.org/officeDocument/2006/relationships/image" Target="../media/image171.png"/><Relationship Id="rId4" Type="http://schemas.openxmlformats.org/officeDocument/2006/relationships/image" Target="../media/image168.png"/><Relationship Id="rId9" Type="http://schemas.openxmlformats.org/officeDocument/2006/relationships/image" Target="../media/image170.png"/><Relationship Id="rId14" Type="http://schemas.openxmlformats.org/officeDocument/2006/relationships/image" Target="../media/image1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18" Type="http://schemas.openxmlformats.org/officeDocument/2006/relationships/image" Target="../media/image191.png"/><Relationship Id="rId3" Type="http://schemas.openxmlformats.org/officeDocument/2006/relationships/image" Target="../media/image177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17" Type="http://schemas.openxmlformats.org/officeDocument/2006/relationships/image" Target="../media/image190.png"/><Relationship Id="rId2" Type="http://schemas.openxmlformats.org/officeDocument/2006/relationships/image" Target="../media/image176.png"/><Relationship Id="rId16" Type="http://schemas.openxmlformats.org/officeDocument/2006/relationships/image" Target="../media/image189.png"/><Relationship Id="rId20" Type="http://schemas.openxmlformats.org/officeDocument/2006/relationships/image" Target="../media/image1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84.png"/><Relationship Id="rId5" Type="http://schemas.openxmlformats.org/officeDocument/2006/relationships/image" Target="../media/image179.png"/><Relationship Id="rId15" Type="http://schemas.openxmlformats.org/officeDocument/2006/relationships/image" Target="../media/image188.png"/><Relationship Id="rId10" Type="http://schemas.openxmlformats.org/officeDocument/2006/relationships/image" Target="../media/image183.png"/><Relationship Id="rId19" Type="http://schemas.openxmlformats.org/officeDocument/2006/relationships/image" Target="../media/image192.png"/><Relationship Id="rId4" Type="http://schemas.openxmlformats.org/officeDocument/2006/relationships/image" Target="../media/image178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26" Type="http://schemas.openxmlformats.org/officeDocument/2006/relationships/image" Target="../media/image212.png"/><Relationship Id="rId3" Type="http://schemas.openxmlformats.org/officeDocument/2006/relationships/image" Target="../media/image34.png"/><Relationship Id="rId21" Type="http://schemas.openxmlformats.org/officeDocument/2006/relationships/image" Target="../media/image207.png"/><Relationship Id="rId7" Type="http://schemas.openxmlformats.org/officeDocument/2006/relationships/image" Target="../media/image11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5" Type="http://schemas.openxmlformats.org/officeDocument/2006/relationships/image" Target="../media/image211.png"/><Relationship Id="rId2" Type="http://schemas.openxmlformats.org/officeDocument/2006/relationships/image" Target="../media/image108.png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29" Type="http://schemas.openxmlformats.org/officeDocument/2006/relationships/image" Target="../media/image2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11" Type="http://schemas.openxmlformats.org/officeDocument/2006/relationships/image" Target="../media/image197.png"/><Relationship Id="rId24" Type="http://schemas.openxmlformats.org/officeDocument/2006/relationships/image" Target="../media/image210.png"/><Relationship Id="rId32" Type="http://schemas.openxmlformats.org/officeDocument/2006/relationships/image" Target="../media/image218.png"/><Relationship Id="rId5" Type="http://schemas.openxmlformats.org/officeDocument/2006/relationships/image" Target="../media/image36.png"/><Relationship Id="rId15" Type="http://schemas.openxmlformats.org/officeDocument/2006/relationships/image" Target="../media/image201.png"/><Relationship Id="rId23" Type="http://schemas.openxmlformats.org/officeDocument/2006/relationships/image" Target="../media/image209.png"/><Relationship Id="rId28" Type="http://schemas.openxmlformats.org/officeDocument/2006/relationships/image" Target="../media/image214.png"/><Relationship Id="rId10" Type="http://schemas.openxmlformats.org/officeDocument/2006/relationships/image" Target="../media/image196.png"/><Relationship Id="rId19" Type="http://schemas.openxmlformats.org/officeDocument/2006/relationships/image" Target="../media/image205.png"/><Relationship Id="rId31" Type="http://schemas.openxmlformats.org/officeDocument/2006/relationships/image" Target="../media/image217.png"/><Relationship Id="rId4" Type="http://schemas.openxmlformats.org/officeDocument/2006/relationships/image" Target="../media/image35.png"/><Relationship Id="rId9" Type="http://schemas.openxmlformats.org/officeDocument/2006/relationships/image" Target="../media/image127.png"/><Relationship Id="rId14" Type="http://schemas.openxmlformats.org/officeDocument/2006/relationships/image" Target="../media/image200.png"/><Relationship Id="rId22" Type="http://schemas.openxmlformats.org/officeDocument/2006/relationships/image" Target="../media/image208.png"/><Relationship Id="rId27" Type="http://schemas.openxmlformats.org/officeDocument/2006/relationships/image" Target="../media/image213.png"/><Relationship Id="rId30" Type="http://schemas.openxmlformats.org/officeDocument/2006/relationships/image" Target="../media/image2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11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image" Target="../media/image34.png"/><Relationship Id="rId7" Type="http://schemas.openxmlformats.org/officeDocument/2006/relationships/image" Target="../media/image11.png"/><Relationship Id="rId12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36.png"/><Relationship Id="rId10" Type="http://schemas.openxmlformats.org/officeDocument/2006/relationships/image" Target="../media/image49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5.png"/><Relationship Id="rId21" Type="http://schemas.openxmlformats.org/officeDocument/2006/relationships/image" Target="../media/image72.png"/><Relationship Id="rId7" Type="http://schemas.openxmlformats.org/officeDocument/2006/relationships/image" Target="../media/image39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4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3.png"/><Relationship Id="rId21" Type="http://schemas.openxmlformats.org/officeDocument/2006/relationships/image" Target="../media/image89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image" Target="../media/image58.pn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5" Type="http://schemas.openxmlformats.org/officeDocument/2006/relationships/image" Target="../media/image74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54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39.png"/><Relationship Id="rId3" Type="http://schemas.openxmlformats.org/officeDocument/2006/relationships/image" Target="../media/image58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5.png"/><Relationship Id="rId2" Type="http://schemas.openxmlformats.org/officeDocument/2006/relationships/image" Target="../media/image73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54.png"/><Relationship Id="rId15" Type="http://schemas.openxmlformats.org/officeDocument/2006/relationships/image" Target="../media/image103.png"/><Relationship Id="rId10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98.png"/><Relationship Id="rId14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35.png"/><Relationship Id="rId21" Type="http://schemas.openxmlformats.org/officeDocument/2006/relationships/image" Target="../media/image120.png"/><Relationship Id="rId7" Type="http://schemas.openxmlformats.org/officeDocument/2006/relationships/image" Target="../media/image107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image" Target="../media/image34.pn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10.png"/><Relationship Id="rId5" Type="http://schemas.openxmlformats.org/officeDocument/2006/relationships/image" Target="../media/image106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36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6.png"/><Relationship Id="rId3" Type="http://schemas.openxmlformats.org/officeDocument/2006/relationships/image" Target="../media/image46.png"/><Relationship Id="rId7" Type="http://schemas.openxmlformats.org/officeDocument/2006/relationships/image" Target="../media/image36.png"/><Relationship Id="rId12" Type="http://schemas.openxmlformats.org/officeDocument/2006/relationships/image" Target="../media/image12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124.png"/><Relationship Id="rId5" Type="http://schemas.openxmlformats.org/officeDocument/2006/relationships/image" Target="../media/image34.png"/><Relationship Id="rId10" Type="http://schemas.openxmlformats.org/officeDocument/2006/relationships/image" Target="../media/image123.png"/><Relationship Id="rId4" Type="http://schemas.openxmlformats.org/officeDocument/2006/relationships/image" Target="../media/image121.png"/><Relationship Id="rId9" Type="http://schemas.openxmlformats.org/officeDocument/2006/relationships/image" Target="../media/image11.png"/><Relationship Id="rId14" Type="http://schemas.openxmlformats.org/officeDocument/2006/relationships/image" Target="../media/image1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14932" y="945039"/>
            <a:ext cx="6884421" cy="8395636"/>
            <a:chOff x="5614932" y="945039"/>
            <a:chExt cx="6884421" cy="839563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6669" y="-2805605"/>
              <a:ext cx="13771429" cy="16800000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4932" y="945039"/>
              <a:ext cx="6884421" cy="839563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4317" y="2439096"/>
            <a:ext cx="6209524" cy="127619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01125" y="8143506"/>
            <a:ext cx="3171429" cy="809524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89696" y="5012343"/>
            <a:ext cx="3523810" cy="54285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336" y="588597"/>
            <a:ext cx="2028571" cy="36190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866628" y="611038"/>
            <a:ext cx="1865214" cy="195366"/>
            <a:chOff x="15866628" y="611038"/>
            <a:chExt cx="1865214" cy="19536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866628" y="611038"/>
              <a:ext cx="1865214" cy="195366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674559" y="590019"/>
            <a:ext cx="4200000" cy="36190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639811" y="9505907"/>
            <a:ext cx="1865214" cy="195366"/>
            <a:chOff x="639811" y="9505907"/>
            <a:chExt cx="1865214" cy="19536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9811" y="9505907"/>
              <a:ext cx="1865214" cy="19536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37606" y="9486574"/>
            <a:ext cx="1666667" cy="36190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644826" y="9483203"/>
            <a:ext cx="4209524" cy="36190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345568" y="4516351"/>
            <a:ext cx="3836231" cy="27276"/>
            <a:chOff x="7345568" y="4516351"/>
            <a:chExt cx="3836231" cy="2727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45568" y="4516351"/>
              <a:ext cx="3836231" cy="272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47906" y="480816"/>
            <a:ext cx="4371429" cy="7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9142857" y="3080303"/>
            <a:ext cx="7413877" cy="55019"/>
            <a:chOff x="9142857" y="3080303"/>
            <a:chExt cx="7413877" cy="55019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2857" y="3080303"/>
              <a:ext cx="7413877" cy="55019"/>
            </a:xfrm>
            <a:prstGeom prst="rect">
              <a:avLst/>
            </a:prstGeom>
          </p:spPr>
        </p:pic>
      </p:grpSp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34963" y="2254768"/>
            <a:ext cx="4552381" cy="8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69416" y="3797010"/>
            <a:ext cx="3688195" cy="3688195"/>
            <a:chOff x="969416" y="3797010"/>
            <a:chExt cx="3688195" cy="368819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9416" y="3797010"/>
              <a:ext cx="3688195" cy="368819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5131" y="7702736"/>
            <a:ext cx="4390476" cy="40952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5316223" y="1866206"/>
            <a:ext cx="1735626" cy="1392840"/>
            <a:chOff x="15316223" y="1866206"/>
            <a:chExt cx="1735626" cy="139284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16223" y="1866206"/>
              <a:ext cx="1735626" cy="139284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35131" y="8228831"/>
            <a:ext cx="2733333" cy="40952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35131" y="8695268"/>
            <a:ext cx="2828571" cy="409524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35131" y="9165137"/>
            <a:ext cx="3171429" cy="4095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979101" y="8091383"/>
            <a:ext cx="4240495" cy="1237599"/>
            <a:chOff x="979101" y="8091383"/>
            <a:chExt cx="4240495" cy="123759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9101" y="8091383"/>
              <a:ext cx="4240495" cy="123759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571614" y="3797010"/>
            <a:ext cx="3765676" cy="3765676"/>
            <a:chOff x="6571614" y="3797010"/>
            <a:chExt cx="3765676" cy="376567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71614" y="3797010"/>
              <a:ext cx="3765676" cy="3765676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975746" y="7702736"/>
            <a:ext cx="3028571" cy="40952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000345" y="8069411"/>
            <a:ext cx="2908213" cy="1237599"/>
            <a:chOff x="7000345" y="8069411"/>
            <a:chExt cx="2908213" cy="1237599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00345" y="8069411"/>
              <a:ext cx="2908213" cy="1237599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937005" y="8228831"/>
            <a:ext cx="2609524" cy="40952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839296" y="8695268"/>
            <a:ext cx="3200000" cy="409524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937005" y="9165137"/>
            <a:ext cx="3942857" cy="419048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418359" y="3797010"/>
            <a:ext cx="3765676" cy="3765676"/>
            <a:chOff x="12418359" y="3797010"/>
            <a:chExt cx="3765676" cy="376567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418359" y="3797010"/>
              <a:ext cx="3765676" cy="3765676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357177" y="7563417"/>
            <a:ext cx="1933333" cy="514286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872745" y="7991929"/>
            <a:ext cx="2908213" cy="1237599"/>
            <a:chOff x="12872745" y="7991929"/>
            <a:chExt cx="2908213" cy="1237599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872745" y="7991929"/>
              <a:ext cx="2908213" cy="1237599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2815511" y="8228831"/>
            <a:ext cx="2390476" cy="40952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815511" y="8695268"/>
            <a:ext cx="2400000" cy="409524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2838460" y="9165137"/>
            <a:ext cx="3161905" cy="419048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47906" y="480816"/>
            <a:ext cx="4371429" cy="733333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34963" y="2254768"/>
            <a:ext cx="4552381" cy="81904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9142857" y="3080303"/>
            <a:ext cx="7413877" cy="55019"/>
            <a:chOff x="9142857" y="3080303"/>
            <a:chExt cx="7413877" cy="5501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2857" y="3080303"/>
              <a:ext cx="7413877" cy="550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316223" y="1866206"/>
            <a:ext cx="1735626" cy="1392840"/>
            <a:chOff x="15316223" y="1866206"/>
            <a:chExt cx="1735626" cy="139284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16223" y="1866206"/>
              <a:ext cx="1735626" cy="139284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993749" y="5690993"/>
            <a:ext cx="935048" cy="716870"/>
            <a:chOff x="3993749" y="5690993"/>
            <a:chExt cx="935048" cy="71687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93749" y="5690993"/>
              <a:ext cx="935048" cy="71687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14749" y="4466701"/>
            <a:ext cx="3165455" cy="3165455"/>
            <a:chOff x="814749" y="4466701"/>
            <a:chExt cx="3165455" cy="316545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4749" y="4466701"/>
              <a:ext cx="3165455" cy="316545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984583" y="4466701"/>
            <a:ext cx="3175140" cy="3175140"/>
            <a:chOff x="9984583" y="4466701"/>
            <a:chExt cx="3175140" cy="317514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84583" y="4466701"/>
              <a:ext cx="3175140" cy="317514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6808" y="7880095"/>
            <a:ext cx="4390476" cy="40952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296529" y="4465890"/>
            <a:ext cx="3205007" cy="3205007"/>
            <a:chOff x="5296529" y="4465890"/>
            <a:chExt cx="3205007" cy="320500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96529" y="4465890"/>
              <a:ext cx="3205007" cy="3205007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567559" y="7876513"/>
            <a:ext cx="2314286" cy="44761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3140353" y="5652253"/>
            <a:ext cx="935048" cy="716870"/>
            <a:chOff x="13140353" y="5652253"/>
            <a:chExt cx="935048" cy="71687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40353" y="5652253"/>
              <a:ext cx="935048" cy="71687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4182915" y="4444234"/>
            <a:ext cx="3331053" cy="3187922"/>
            <a:chOff x="14182915" y="4444234"/>
            <a:chExt cx="3331053" cy="3187922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182915" y="4444234"/>
              <a:ext cx="3331053" cy="3187922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226341" y="7880095"/>
            <a:ext cx="3028571" cy="409524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4535180" y="7876514"/>
            <a:ext cx="2314286" cy="4476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47906" y="480816"/>
            <a:ext cx="4371429" cy="733333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34963" y="2254768"/>
            <a:ext cx="4552381" cy="81904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9142857" y="3080303"/>
            <a:ext cx="7413877" cy="55019"/>
            <a:chOff x="9142857" y="3080303"/>
            <a:chExt cx="7413877" cy="5501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42857" y="3080303"/>
              <a:ext cx="7413877" cy="550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316223" y="1866206"/>
            <a:ext cx="1735626" cy="1392840"/>
            <a:chOff x="15316223" y="1866206"/>
            <a:chExt cx="1735626" cy="139284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16223" y="1866206"/>
              <a:ext cx="1735626" cy="139284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806250" y="3913233"/>
            <a:ext cx="3765676" cy="3765676"/>
            <a:chOff x="1806250" y="3913233"/>
            <a:chExt cx="3765676" cy="3765676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06250" y="3913233"/>
              <a:ext cx="3765676" cy="3765676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45067" y="7808837"/>
            <a:ext cx="1933333" cy="514286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33377" y="8415333"/>
            <a:ext cx="2666667" cy="11428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571926" y="5104116"/>
            <a:ext cx="1366969" cy="1048010"/>
            <a:chOff x="5571926" y="5104116"/>
            <a:chExt cx="1366969" cy="104801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71926" y="5104116"/>
              <a:ext cx="1366969" cy="104801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705048" y="7678909"/>
            <a:ext cx="5488378" cy="2144126"/>
            <a:chOff x="11705048" y="7678909"/>
            <a:chExt cx="5488378" cy="214412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705048" y="7678909"/>
              <a:ext cx="5488378" cy="214412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992235" y="3913233"/>
            <a:ext cx="4210876" cy="3823476"/>
            <a:chOff x="6992235" y="3913233"/>
            <a:chExt cx="4210876" cy="382347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92235" y="3913233"/>
              <a:ext cx="4210876" cy="3823476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137035" y="4615216"/>
            <a:ext cx="1761905" cy="542857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748096" y="4635820"/>
            <a:ext cx="2047619" cy="495238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146956" y="5247555"/>
            <a:ext cx="1485714" cy="542857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458969" y="5289729"/>
            <a:ext cx="3257143" cy="50476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829983" y="5898475"/>
            <a:ext cx="3076190" cy="542857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701142" y="5942611"/>
            <a:ext cx="3304762" cy="5047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9313609" y="3196526"/>
            <a:ext cx="7413877" cy="27276"/>
            <a:chOff x="9313609" y="3196526"/>
            <a:chExt cx="7413877" cy="2727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13609" y="3196526"/>
              <a:ext cx="7413877" cy="2727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647906" y="480816"/>
            <a:ext cx="4371429" cy="733333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534954" y="2254764"/>
            <a:ext cx="4342857" cy="8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15254" y="3700158"/>
            <a:ext cx="5278250" cy="5278250"/>
            <a:chOff x="1315254" y="3700158"/>
            <a:chExt cx="5278250" cy="527825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5254" y="3700158"/>
              <a:ext cx="5278250" cy="5278250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45333" y="4664464"/>
            <a:ext cx="6276190" cy="123809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17930" y="5686556"/>
            <a:ext cx="5114286" cy="12380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924684" y="6733861"/>
            <a:ext cx="6028571" cy="123809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268764" y="7729891"/>
            <a:ext cx="5685714" cy="123809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733030" y="4112706"/>
            <a:ext cx="1161157" cy="1030151"/>
            <a:chOff x="8733030" y="4112706"/>
            <a:chExt cx="1161157" cy="103015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33030" y="4112706"/>
              <a:ext cx="1161157" cy="103015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743634" y="1912662"/>
            <a:ext cx="1018077" cy="1197738"/>
            <a:chOff x="14743634" y="1912662"/>
            <a:chExt cx="1018077" cy="119773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660000">
              <a:off x="14743634" y="1912662"/>
              <a:ext cx="1018077" cy="1197738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380331" y="9185742"/>
            <a:ext cx="3552381" cy="54285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426044" y="9775540"/>
            <a:ext cx="3470125" cy="1946555"/>
            <a:chOff x="2426044" y="9775540"/>
            <a:chExt cx="3470125" cy="1946555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6044" y="9775540"/>
              <a:ext cx="3470125" cy="19465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13609" y="3196526"/>
            <a:ext cx="7413877" cy="27276"/>
            <a:chOff x="9313609" y="3196526"/>
            <a:chExt cx="7413877" cy="2727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3609" y="3196526"/>
              <a:ext cx="7413877" cy="2727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47906" y="480815"/>
            <a:ext cx="4371429" cy="67619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534954" y="2254764"/>
            <a:ext cx="4342857" cy="8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4841934" y="1866206"/>
            <a:ext cx="851025" cy="1198281"/>
            <a:chOff x="14841934" y="1866206"/>
            <a:chExt cx="851025" cy="119828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60000">
              <a:off x="14841934" y="1866206"/>
              <a:ext cx="851025" cy="119828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960548" y="4026363"/>
            <a:ext cx="5088868" cy="5088868"/>
            <a:chOff x="1960548" y="4026363"/>
            <a:chExt cx="5088868" cy="508886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548" y="4026363"/>
              <a:ext cx="5088868" cy="5088868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45037" y="4664464"/>
            <a:ext cx="8676190" cy="123809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190083" y="5705931"/>
            <a:ext cx="9961905" cy="123809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150074" y="6714493"/>
            <a:ext cx="10276190" cy="123809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579855" y="4015854"/>
            <a:ext cx="1161157" cy="1030151"/>
            <a:chOff x="7579855" y="4015854"/>
            <a:chExt cx="1161157" cy="103015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79855" y="4015854"/>
              <a:ext cx="1161157" cy="1030151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077666" y="9340704"/>
            <a:ext cx="2971429" cy="54285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3123379" y="9930504"/>
            <a:ext cx="2791779" cy="1946555"/>
            <a:chOff x="3123379" y="9930504"/>
            <a:chExt cx="2791779" cy="194655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23379" y="9930504"/>
              <a:ext cx="2791779" cy="19465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80000" y="2151918"/>
            <a:ext cx="15822948" cy="6729679"/>
            <a:chOff x="1080000" y="2151918"/>
            <a:chExt cx="15822948" cy="672967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0000" y="2151918"/>
              <a:ext cx="15822948" cy="672967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3619" y="577029"/>
            <a:ext cx="11790476" cy="365714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336" y="588597"/>
            <a:ext cx="1428571" cy="39047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647906" y="480816"/>
            <a:ext cx="4371429" cy="733333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29074" y="3457108"/>
            <a:ext cx="2771429" cy="54285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82621" y="4008575"/>
            <a:ext cx="3628571" cy="40952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95466" y="4321595"/>
            <a:ext cx="4476190" cy="40952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833188" y="2899738"/>
            <a:ext cx="5726328" cy="5726328"/>
            <a:chOff x="1833188" y="2899738"/>
            <a:chExt cx="5726328" cy="572632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33188" y="2899738"/>
              <a:ext cx="5726328" cy="5726328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60998" y="7383049"/>
            <a:ext cx="914286" cy="54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314685" y="7565901"/>
            <a:ext cx="857143" cy="54285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60582" y="5490415"/>
            <a:ext cx="838095" cy="542857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71192" y="4914291"/>
            <a:ext cx="3438095" cy="54285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195466" y="5482473"/>
            <a:ext cx="4571429" cy="40952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195466" y="5867548"/>
            <a:ext cx="4276190" cy="40952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171192" y="6480017"/>
            <a:ext cx="2961905" cy="54285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221362" y="7088447"/>
            <a:ext cx="4333333" cy="40952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182621" y="7577330"/>
            <a:ext cx="5933333" cy="40952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3860854" y="4042860"/>
            <a:ext cx="3042093" cy="3268567"/>
            <a:chOff x="13860854" y="4042860"/>
            <a:chExt cx="3042093" cy="3268567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860854" y="4042860"/>
              <a:ext cx="3042093" cy="32685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588597"/>
            <a:ext cx="1685714" cy="3904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325526" y="1851618"/>
            <a:ext cx="8139612" cy="9926357"/>
            <a:chOff x="1325526" y="1851618"/>
            <a:chExt cx="8139612" cy="9926357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219381" y="-2588527"/>
              <a:ext cx="16285714" cy="19857143"/>
            </a:xfrm>
            <a:prstGeom prst="rect">
              <a:avLst/>
            </a:prstGeom>
          </p:spPr>
        </p:pic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526" y="1851618"/>
              <a:ext cx="8139612" cy="99263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598417" y="5142857"/>
            <a:ext cx="3134901" cy="27276"/>
            <a:chOff x="10598417" y="5142857"/>
            <a:chExt cx="3134901" cy="2727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98417" y="5142857"/>
              <a:ext cx="3134901" cy="27276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2373" y="9253877"/>
            <a:ext cx="3123810" cy="6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668082" y="9021802"/>
            <a:ext cx="3836231" cy="27276"/>
            <a:chOff x="2668082" y="9021802"/>
            <a:chExt cx="3836231" cy="2727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68082" y="9021802"/>
              <a:ext cx="3836231" cy="2727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7906" y="480816"/>
            <a:ext cx="4361905" cy="73333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507905" y="3919653"/>
            <a:ext cx="5019048" cy="179047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551859" y="2617843"/>
            <a:ext cx="6171429" cy="5888768"/>
            <a:chOff x="2551859" y="2617843"/>
            <a:chExt cx="6171429" cy="588876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51859" y="2617843"/>
              <a:ext cx="6171429" cy="5888768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552704" y="5097144"/>
            <a:ext cx="1038095" cy="54285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564132" y="5164753"/>
            <a:ext cx="4847619" cy="70476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508518" y="6364637"/>
            <a:ext cx="2885714" cy="54285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250564" y="6435740"/>
            <a:ext cx="4476190" cy="409524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508518" y="6959042"/>
            <a:ext cx="1780952" cy="542857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131583" y="6970470"/>
            <a:ext cx="4000000" cy="409524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4209718" y="7319715"/>
            <a:ext cx="1780952" cy="266667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501147" y="7507599"/>
            <a:ext cx="1800000" cy="542857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412377" y="7519028"/>
            <a:ext cx="6419048" cy="409524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6480738" y="7844273"/>
            <a:ext cx="1333333" cy="33333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415073" y="7967541"/>
            <a:ext cx="1314286" cy="54285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670763" y="8108184"/>
            <a:ext cx="4685714" cy="409524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513963" y="8460898"/>
            <a:ext cx="923810" cy="54285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1335450" y="8584635"/>
            <a:ext cx="4257143" cy="409524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0546903" y="8882372"/>
            <a:ext cx="761905" cy="609524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1239776" y="8998016"/>
            <a:ext cx="5342857" cy="409524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1276040" y="9265306"/>
            <a:ext cx="5628571" cy="409524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0552704" y="5782851"/>
            <a:ext cx="1790476" cy="542857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2131583" y="5871761"/>
            <a:ext cx="4190476" cy="409524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733318" y="1809305"/>
            <a:ext cx="2702189" cy="3333552"/>
            <a:chOff x="13733318" y="1809305"/>
            <a:chExt cx="2702189" cy="3333552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733318" y="1809305"/>
              <a:ext cx="2702189" cy="3333552"/>
            </a:xfrm>
            <a:prstGeom prst="rect">
              <a:avLst/>
            </a:prstGeom>
          </p:spPr>
        </p:pic>
      </p:grpSp>
      <p:pic>
        <p:nvPicPr>
          <p:cNvPr id="42" name="Object 41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2633797" y="8623376"/>
            <a:ext cx="2295238" cy="4095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302F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9464" y="1835839"/>
            <a:ext cx="15219048" cy="4866667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336" y="588597"/>
            <a:ext cx="628571" cy="361905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74572" y="590019"/>
            <a:ext cx="4219048" cy="38095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5962631" y="619072"/>
            <a:ext cx="1865214" cy="195366"/>
            <a:chOff x="15962631" y="619072"/>
            <a:chExt cx="1865214" cy="19536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62631" y="619072"/>
              <a:ext cx="1865214" cy="19536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37606" y="9486574"/>
            <a:ext cx="1666667" cy="36190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644826" y="9483203"/>
            <a:ext cx="4209524" cy="36190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47563" y="6207716"/>
            <a:ext cx="10438095" cy="14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35049" y="9601146"/>
            <a:ext cx="1865214" cy="195366"/>
            <a:chOff x="735049" y="9601146"/>
            <a:chExt cx="1865214" cy="19536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5049" y="9601146"/>
              <a:ext cx="1865214" cy="195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588597"/>
            <a:ext cx="1409524" cy="361905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160" y="1269491"/>
            <a:ext cx="3723810" cy="5000000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2554" y="1269491"/>
            <a:ext cx="3980952" cy="4990476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91842" y="1269491"/>
            <a:ext cx="3980952" cy="5019048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534879" y="1269491"/>
            <a:ext cx="4009524" cy="499047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8612" y="5193300"/>
            <a:ext cx="3952381" cy="5028571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00205" y="5193300"/>
            <a:ext cx="3733333" cy="501904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76395" y="5193300"/>
            <a:ext cx="3838095" cy="499047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719252" y="5193300"/>
            <a:ext cx="3723810" cy="501904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08398" y="4102761"/>
            <a:ext cx="2057143" cy="58095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09603" y="3776393"/>
            <a:ext cx="1609524" cy="35238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454687" y="4102763"/>
            <a:ext cx="2057143" cy="58095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013993" y="3760222"/>
            <a:ext cx="1714286" cy="35238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744001" y="4118925"/>
            <a:ext cx="2057143" cy="58095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303279" y="3776393"/>
            <a:ext cx="2057143" cy="35238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887049" y="4118925"/>
            <a:ext cx="2057143" cy="590476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446327" y="3776393"/>
            <a:ext cx="1780952" cy="352381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66525" y="7890544"/>
            <a:ext cx="2628571" cy="58095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825841" y="7548012"/>
            <a:ext cx="1714286" cy="35238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470925" y="7874382"/>
            <a:ext cx="2657143" cy="58095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030231" y="7531841"/>
            <a:ext cx="2057143" cy="35238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760192" y="7890544"/>
            <a:ext cx="2628571" cy="58095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319565" y="7548012"/>
            <a:ext cx="1619048" cy="35238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903239" y="7890544"/>
            <a:ext cx="2657143" cy="58095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462517" y="7548012"/>
            <a:ext cx="1742857" cy="35238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5976341" y="140679"/>
            <a:ext cx="1638095" cy="11428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588597"/>
            <a:ext cx="866667" cy="38095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325526" y="1851618"/>
            <a:ext cx="8139612" cy="9926357"/>
            <a:chOff x="1325526" y="1851618"/>
            <a:chExt cx="8139612" cy="9926357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219381" y="-2588527"/>
              <a:ext cx="16285714" cy="19857143"/>
            </a:xfrm>
            <a:prstGeom prst="rect">
              <a:avLst/>
            </a:prstGeom>
          </p:spPr>
        </p:pic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526" y="1851618"/>
              <a:ext cx="8139612" cy="99263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60135" y="5882787"/>
            <a:ext cx="3134901" cy="27276"/>
            <a:chOff x="10460135" y="5882787"/>
            <a:chExt cx="3134901" cy="2727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60135" y="5882787"/>
              <a:ext cx="3134901" cy="27276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2373" y="9253877"/>
            <a:ext cx="2847619" cy="59047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668082" y="9021802"/>
            <a:ext cx="3836231" cy="27276"/>
            <a:chOff x="2668082" y="9021802"/>
            <a:chExt cx="3836231" cy="2727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68082" y="9021802"/>
              <a:ext cx="3836231" cy="2727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7906" y="480816"/>
            <a:ext cx="4419048" cy="73333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771050" y="262891"/>
            <a:ext cx="2142857" cy="11428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435636" y="2454010"/>
            <a:ext cx="6279723" cy="6279723"/>
            <a:chOff x="2435636" y="2454010"/>
            <a:chExt cx="6279723" cy="627972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35636" y="2454010"/>
              <a:ext cx="6279723" cy="627972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822799" y="3523264"/>
            <a:ext cx="5533333" cy="237142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400293" y="6134854"/>
            <a:ext cx="6028571" cy="71428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400293" y="8015050"/>
            <a:ext cx="3238095" cy="714286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400293" y="7433936"/>
            <a:ext cx="4514286" cy="71428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400293" y="6754954"/>
            <a:ext cx="6152381" cy="7142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588597"/>
            <a:ext cx="771429" cy="3904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325526" y="1851618"/>
            <a:ext cx="8139612" cy="9926357"/>
            <a:chOff x="1325526" y="1851618"/>
            <a:chExt cx="8139612" cy="9926357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219381" y="-2588527"/>
              <a:ext cx="16285714" cy="19857143"/>
            </a:xfrm>
            <a:prstGeom prst="rect">
              <a:avLst/>
            </a:prstGeom>
          </p:spPr>
        </p:pic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526" y="1851618"/>
              <a:ext cx="8139612" cy="99263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60135" y="5882787"/>
            <a:ext cx="3134901" cy="27276"/>
            <a:chOff x="10460135" y="5882787"/>
            <a:chExt cx="3134901" cy="2727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60135" y="5882787"/>
              <a:ext cx="3134901" cy="27276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2373" y="9253877"/>
            <a:ext cx="3657143" cy="59047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668082" y="9021802"/>
            <a:ext cx="3836231" cy="27276"/>
            <a:chOff x="2668082" y="9021802"/>
            <a:chExt cx="3836231" cy="2727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68082" y="9021802"/>
              <a:ext cx="3836231" cy="2727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47906" y="480816"/>
            <a:ext cx="4371429" cy="73333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771050" y="262891"/>
            <a:ext cx="2142857" cy="114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52702" y="3146970"/>
            <a:ext cx="6685714" cy="237142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513118" y="2425182"/>
            <a:ext cx="6171429" cy="6171429"/>
            <a:chOff x="2513118" y="2425182"/>
            <a:chExt cx="6171429" cy="617142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13118" y="2425182"/>
              <a:ext cx="6171429" cy="6171429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455356" y="6256843"/>
            <a:ext cx="6685714" cy="77142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400253" y="6996957"/>
            <a:ext cx="5714286" cy="771429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31373" y="7692739"/>
            <a:ext cx="5409524" cy="7714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07525" y="480816"/>
            <a:ext cx="933333" cy="7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9142857" y="3080303"/>
            <a:ext cx="7413877" cy="55019"/>
            <a:chOff x="9142857" y="3080303"/>
            <a:chExt cx="7413877" cy="55019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2857" y="3080303"/>
              <a:ext cx="7413877" cy="55019"/>
            </a:xfrm>
            <a:prstGeom prst="rect">
              <a:avLst/>
            </a:prstGeom>
          </p:spPr>
        </p:pic>
      </p:grpSp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34963" y="2254768"/>
            <a:ext cx="4552381" cy="81904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771050" y="262891"/>
            <a:ext cx="2142857" cy="114285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031304" y="2202429"/>
            <a:ext cx="853493" cy="853493"/>
            <a:chOff x="15031304" y="2202429"/>
            <a:chExt cx="853493" cy="85349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-720000">
              <a:off x="15031304" y="2202429"/>
              <a:ext cx="853493" cy="85349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84312" y="3890770"/>
            <a:ext cx="4346478" cy="4346478"/>
            <a:chOff x="1384312" y="3890770"/>
            <a:chExt cx="4346478" cy="434647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84312" y="3890770"/>
              <a:ext cx="4346478" cy="4346478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09369" y="8520270"/>
            <a:ext cx="3752381" cy="43809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360080" y="3843547"/>
            <a:ext cx="4411514" cy="4440924"/>
            <a:chOff x="7360080" y="3843547"/>
            <a:chExt cx="4411514" cy="444092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60080" y="3843547"/>
              <a:ext cx="4411514" cy="444092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730790" y="5709143"/>
            <a:ext cx="1366969" cy="1048010"/>
            <a:chOff x="5730790" y="5709143"/>
            <a:chExt cx="1366969" cy="1048010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30790" y="5709143"/>
              <a:ext cx="1366969" cy="1048010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137035" y="4615216"/>
            <a:ext cx="1761905" cy="54285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748096" y="4635820"/>
            <a:ext cx="1733333" cy="49523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146956" y="5247555"/>
            <a:ext cx="1485714" cy="54285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465018" y="5320263"/>
            <a:ext cx="1390476" cy="495238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152570" y="5849100"/>
            <a:ext cx="4390476" cy="55238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6365798" y="5848617"/>
            <a:ext cx="1038095" cy="49523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077376" y="6794883"/>
            <a:ext cx="2979177" cy="2979177"/>
            <a:chOff x="13077376" y="6794883"/>
            <a:chExt cx="2979177" cy="2979177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077376" y="6794883"/>
              <a:ext cx="2979177" cy="2979177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303967" y="8992105"/>
            <a:ext cx="2600000" cy="70476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586441" y="8925686"/>
            <a:ext cx="4240495" cy="1237599"/>
            <a:chOff x="1586441" y="8925686"/>
            <a:chExt cx="4240495" cy="1237599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86441" y="8925686"/>
              <a:ext cx="4240495" cy="1237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9313609" y="3196526"/>
            <a:ext cx="7413877" cy="27276"/>
            <a:chOff x="9313609" y="3196526"/>
            <a:chExt cx="7413877" cy="27276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13609" y="3196526"/>
              <a:ext cx="7413877" cy="27276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118954" y="480816"/>
            <a:ext cx="923810" cy="733333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34954" y="2254764"/>
            <a:ext cx="4342857" cy="81904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072078" y="8779566"/>
            <a:ext cx="3470125" cy="1946555"/>
            <a:chOff x="2072078" y="8779566"/>
            <a:chExt cx="3470125" cy="194655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72078" y="8779566"/>
              <a:ext cx="3470125" cy="194655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771050" y="262891"/>
            <a:ext cx="2142857" cy="114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4873559" y="1866206"/>
            <a:ext cx="1227220" cy="1330320"/>
            <a:chOff x="14873559" y="1866206"/>
            <a:chExt cx="1227220" cy="133032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600000">
              <a:off x="14873559" y="1866206"/>
              <a:ext cx="1227220" cy="1330320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64097" y="8356719"/>
            <a:ext cx="2600000" cy="54285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37793" y="8919620"/>
            <a:ext cx="2085714" cy="409524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23507" y="9245021"/>
            <a:ext cx="2161905" cy="40952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487309" y="4095535"/>
            <a:ext cx="4227424" cy="4227424"/>
            <a:chOff x="7487309" y="4095535"/>
            <a:chExt cx="4227424" cy="422742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487309" y="4095535"/>
              <a:ext cx="4227424" cy="4227424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895517" y="8356715"/>
            <a:ext cx="3371429" cy="54285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7664540" y="8740825"/>
            <a:ext cx="3596272" cy="1946555"/>
            <a:chOff x="7664540" y="8740825"/>
            <a:chExt cx="3596272" cy="194655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664540" y="8740825"/>
              <a:ext cx="3596272" cy="1946555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613194" y="8919620"/>
            <a:ext cx="3466667" cy="40952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595988" y="9206280"/>
            <a:ext cx="3771429" cy="40952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630255" y="9560502"/>
            <a:ext cx="3561905" cy="41904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164480" y="4095535"/>
            <a:ext cx="4035437" cy="4248418"/>
            <a:chOff x="13164480" y="4095535"/>
            <a:chExt cx="4035437" cy="4248418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164480" y="4095535"/>
              <a:ext cx="4035437" cy="4248418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362191" y="8368144"/>
            <a:ext cx="3133333" cy="54285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3364826" y="8779566"/>
            <a:ext cx="3168956" cy="1946555"/>
            <a:chOff x="13364826" y="8779566"/>
            <a:chExt cx="3168956" cy="194655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364826" y="8779566"/>
              <a:ext cx="3168956" cy="1946555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3240819" y="8919620"/>
            <a:ext cx="3971429" cy="409524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243879" y="9264391"/>
            <a:ext cx="4847619" cy="409524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3240681" y="9575229"/>
            <a:ext cx="2571429" cy="40952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586441" y="4076165"/>
            <a:ext cx="4130097" cy="4246794"/>
            <a:chOff x="1586441" y="4076165"/>
            <a:chExt cx="4130097" cy="4246794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86441" y="4076165"/>
              <a:ext cx="4130097" cy="42467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13609" y="3196526"/>
            <a:ext cx="7413877" cy="27276"/>
            <a:chOff x="9313609" y="3196526"/>
            <a:chExt cx="7413877" cy="2727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13609" y="3196526"/>
              <a:ext cx="7413877" cy="2727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336" y="771449"/>
            <a:ext cx="942857" cy="39047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47906" y="480816"/>
            <a:ext cx="4361905" cy="73333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905" y="1683354"/>
            <a:ext cx="9761905" cy="220000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34954" y="2254764"/>
            <a:ext cx="4342857" cy="81904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42307" y="4992743"/>
            <a:ext cx="8238095" cy="73333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09250" y="5744468"/>
            <a:ext cx="9533333" cy="73333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36207" y="6481844"/>
            <a:ext cx="9609524" cy="73333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952745" y="4365118"/>
            <a:ext cx="898479" cy="797109"/>
            <a:chOff x="7952745" y="4365118"/>
            <a:chExt cx="898479" cy="79710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2745" y="4365118"/>
              <a:ext cx="898479" cy="79710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077666" y="8915037"/>
            <a:ext cx="2971429" cy="54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774711" y="9312437"/>
            <a:ext cx="3140447" cy="1946555"/>
            <a:chOff x="2774711" y="9312437"/>
            <a:chExt cx="3140447" cy="194655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74711" y="9312437"/>
              <a:ext cx="3140447" cy="1946555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771050" y="262891"/>
            <a:ext cx="2142857" cy="11428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003064" y="2231485"/>
            <a:ext cx="758524" cy="732264"/>
            <a:chOff x="15003064" y="2231485"/>
            <a:chExt cx="758524" cy="73226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003064" y="2231485"/>
              <a:ext cx="758524" cy="73226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902612" y="3727433"/>
            <a:ext cx="5233316" cy="5233316"/>
            <a:chOff x="1902612" y="3727433"/>
            <a:chExt cx="5233316" cy="523331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02612" y="3727433"/>
              <a:ext cx="5233316" cy="5233316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02103" y="9400451"/>
            <a:ext cx="2152381" cy="40952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123238" y="7136563"/>
            <a:ext cx="9876190" cy="7333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25526" y="1851618"/>
            <a:ext cx="8139612" cy="9926357"/>
            <a:chOff x="1325526" y="1851618"/>
            <a:chExt cx="8139612" cy="992635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219381" y="-2588527"/>
              <a:ext cx="16285714" cy="19857143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5526" y="1851618"/>
              <a:ext cx="8139612" cy="99263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60135" y="5882787"/>
            <a:ext cx="3134901" cy="27276"/>
            <a:chOff x="10460135" y="5882787"/>
            <a:chExt cx="3134901" cy="2727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60135" y="5882787"/>
              <a:ext cx="3134901" cy="2727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2373" y="9253877"/>
            <a:ext cx="3057143" cy="58095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668082" y="9021802"/>
            <a:ext cx="3836231" cy="27276"/>
            <a:chOff x="2668082" y="9021802"/>
            <a:chExt cx="3836231" cy="2727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8082" y="9021802"/>
              <a:ext cx="3836231" cy="27276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47906" y="480816"/>
            <a:ext cx="4361905" cy="7333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771050" y="262891"/>
            <a:ext cx="2142857" cy="114285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9336" y="588597"/>
            <a:ext cx="1685714" cy="390476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611966" y="4494203"/>
            <a:ext cx="5980952" cy="179047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624959" y="2440181"/>
            <a:ext cx="5683383" cy="5683383"/>
            <a:chOff x="2624959" y="2440181"/>
            <a:chExt cx="5683383" cy="568338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24959" y="2440181"/>
              <a:ext cx="5683383" cy="5683383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633801" y="8623372"/>
            <a:ext cx="2076190" cy="40952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328096" y="5872277"/>
            <a:ext cx="1495238" cy="54285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670763" y="5942890"/>
            <a:ext cx="3476190" cy="40952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586889" y="6403378"/>
            <a:ext cx="2076190" cy="54285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479780" y="6493852"/>
            <a:ext cx="2790476" cy="409524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100382" y="6952811"/>
            <a:ext cx="1723810" cy="54285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670763" y="7007366"/>
            <a:ext cx="4542857" cy="40952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251353" y="7459325"/>
            <a:ext cx="1342857" cy="542857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670763" y="7557006"/>
            <a:ext cx="4228571" cy="409524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595036" y="1941971"/>
            <a:ext cx="3638373" cy="2874449"/>
            <a:chOff x="13595036" y="1941971"/>
            <a:chExt cx="3638373" cy="287444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95036" y="1941971"/>
              <a:ext cx="3638373" cy="28744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C8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52702" y="3146970"/>
            <a:ext cx="6685714" cy="2371429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336" y="588597"/>
            <a:ext cx="771429" cy="390476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91049" y="480816"/>
            <a:ext cx="4371429" cy="7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325526" y="1851618"/>
            <a:ext cx="8139612" cy="9926357"/>
            <a:chOff x="1325526" y="1851618"/>
            <a:chExt cx="8139612" cy="99263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2219381" y="-2588527"/>
              <a:ext cx="16285714" cy="19857143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5526" y="1851618"/>
              <a:ext cx="8139612" cy="992635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460135" y="5882787"/>
            <a:ext cx="3134901" cy="27276"/>
            <a:chOff x="10460135" y="5882787"/>
            <a:chExt cx="3134901" cy="27276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60135" y="5882787"/>
              <a:ext cx="3134901" cy="27276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2373" y="9299590"/>
            <a:ext cx="2352381" cy="54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668082" y="9021802"/>
            <a:ext cx="3836231" cy="27276"/>
            <a:chOff x="2668082" y="9021802"/>
            <a:chExt cx="3836231" cy="27276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8082" y="9021802"/>
              <a:ext cx="3836231" cy="27276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400269" y="6276215"/>
            <a:ext cx="4580952" cy="77142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400293" y="6996962"/>
            <a:ext cx="4580952" cy="77142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191376" y="7712109"/>
            <a:ext cx="5657143" cy="77142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668082" y="2599516"/>
            <a:ext cx="6171429" cy="6171429"/>
            <a:chOff x="2668082" y="2599516"/>
            <a:chExt cx="6171429" cy="617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68082" y="2599516"/>
              <a:ext cx="6171429" cy="6171429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771011" y="262891"/>
            <a:ext cx="2342857" cy="11428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821080334535</cp:lastModifiedBy>
  <cp:revision>1</cp:revision>
  <dcterms:created xsi:type="dcterms:W3CDTF">2021-03-21T17:28:18Z</dcterms:created>
  <dcterms:modified xsi:type="dcterms:W3CDTF">2021-03-31T10:52:30Z</dcterms:modified>
</cp:coreProperties>
</file>