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452" r:id="rId2"/>
    <p:sldId id="555" r:id="rId3"/>
    <p:sldId id="556" r:id="rId4"/>
    <p:sldId id="382" r:id="rId5"/>
    <p:sldId id="548" r:id="rId6"/>
    <p:sldId id="549" r:id="rId7"/>
    <p:sldId id="424" r:id="rId8"/>
    <p:sldId id="550" r:id="rId9"/>
    <p:sldId id="557" r:id="rId10"/>
    <p:sldId id="563" r:id="rId11"/>
    <p:sldId id="551" r:id="rId12"/>
    <p:sldId id="564" r:id="rId13"/>
    <p:sldId id="552" r:id="rId14"/>
    <p:sldId id="558" r:id="rId15"/>
    <p:sldId id="539" r:id="rId16"/>
    <p:sldId id="561" r:id="rId17"/>
    <p:sldId id="554" r:id="rId18"/>
    <p:sldId id="559" r:id="rId19"/>
    <p:sldId id="540" r:id="rId20"/>
    <p:sldId id="541" r:id="rId21"/>
    <p:sldId id="543" r:id="rId22"/>
    <p:sldId id="544" r:id="rId23"/>
    <p:sldId id="545" r:id="rId24"/>
    <p:sldId id="560" r:id="rId25"/>
    <p:sldId id="546" r:id="rId26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7B4"/>
    <a:srgbClr val="008DF6"/>
    <a:srgbClr val="315683"/>
    <a:srgbClr val="0083E6"/>
    <a:srgbClr val="EAC5C4"/>
    <a:srgbClr val="D1ECFF"/>
    <a:srgbClr val="007AD6"/>
    <a:srgbClr val="785D99"/>
    <a:srgbClr val="6A5288"/>
    <a:srgbClr val="3590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보통 스타일 4 - 강조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2838BEF-8BB2-4498-84A7-C5851F593DF1}" styleName="보통 스타일 4 - 강조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FECB4D8-DB02-4DC6-A0A2-4F2EBAE1DC90}" styleName="보통 스타일 1 - 강조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2DE63D5-997A-4646-A377-4702673A728D}" styleName="밝은 스타일 2 - 강조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12" d="100"/>
          <a:sy n="112" d="100"/>
        </p:scale>
        <p:origin x="438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A5E469-A81D-490C-A618-7F38B0F6C3CE}" type="doc">
      <dgm:prSet loTypeId="urn:microsoft.com/office/officeart/2005/8/layout/orgChart1" loCatId="hierarchy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pPr latinLnBrk="1"/>
          <a:endParaRPr lang="ko-KR" altLang="en-US"/>
        </a:p>
      </dgm:t>
    </dgm:pt>
    <dgm:pt modelId="{B8E8D2F0-6F46-4891-8D00-FF28D9446A8B}">
      <dgm:prSet phldrT="[텍스트]" phldr="1"/>
      <dgm:spPr/>
      <dgm:t>
        <a:bodyPr/>
        <a:lstStyle/>
        <a:p>
          <a:pPr latinLnBrk="1"/>
          <a:endParaRPr lang="ko-KR" altLang="en-US"/>
        </a:p>
      </dgm:t>
    </dgm:pt>
    <dgm:pt modelId="{F3036BC4-9C4E-4B26-B1C2-EB10BC28C7D7}" type="parTrans" cxnId="{63B5EDF1-EDBB-401E-BE03-1298FE04148E}">
      <dgm:prSet/>
      <dgm:spPr/>
      <dgm:t>
        <a:bodyPr/>
        <a:lstStyle/>
        <a:p>
          <a:pPr latinLnBrk="1"/>
          <a:endParaRPr lang="ko-KR" altLang="en-US"/>
        </a:p>
      </dgm:t>
    </dgm:pt>
    <dgm:pt modelId="{C37D175D-7055-44CB-94B6-D9292E5B2770}" type="sibTrans" cxnId="{63B5EDF1-EDBB-401E-BE03-1298FE04148E}">
      <dgm:prSet/>
      <dgm:spPr/>
      <dgm:t>
        <a:bodyPr/>
        <a:lstStyle/>
        <a:p>
          <a:pPr latinLnBrk="1"/>
          <a:endParaRPr lang="ko-KR" altLang="en-US"/>
        </a:p>
      </dgm:t>
    </dgm:pt>
    <dgm:pt modelId="{852625D1-0361-4C31-A3A5-429FA1047708}" type="asst">
      <dgm:prSet phldrT="[텍스트]" phldr="1"/>
      <dgm:spPr/>
      <dgm:t>
        <a:bodyPr/>
        <a:lstStyle/>
        <a:p>
          <a:pPr latinLnBrk="1"/>
          <a:endParaRPr lang="ko-KR" altLang="en-US" dirty="0"/>
        </a:p>
      </dgm:t>
    </dgm:pt>
    <dgm:pt modelId="{8541AE15-A4C5-4EC4-8502-CA0D4875BF46}" type="parTrans" cxnId="{F671A7B5-1EA7-46F4-B119-F494799D7DE3}">
      <dgm:prSet/>
      <dgm:spPr/>
      <dgm:t>
        <a:bodyPr/>
        <a:lstStyle/>
        <a:p>
          <a:pPr latinLnBrk="1"/>
          <a:endParaRPr lang="ko-KR" altLang="en-US"/>
        </a:p>
      </dgm:t>
    </dgm:pt>
    <dgm:pt modelId="{4EED4D4D-8907-4513-899C-EEEAF245D52A}" type="sibTrans" cxnId="{F671A7B5-1EA7-46F4-B119-F494799D7DE3}">
      <dgm:prSet/>
      <dgm:spPr/>
      <dgm:t>
        <a:bodyPr/>
        <a:lstStyle/>
        <a:p>
          <a:pPr latinLnBrk="1"/>
          <a:endParaRPr lang="ko-KR" altLang="en-US"/>
        </a:p>
      </dgm:t>
    </dgm:pt>
    <dgm:pt modelId="{27EB2AF2-16A3-4CAB-AD26-C1FC3AA62719}">
      <dgm:prSet phldrT="[텍스트]" phldr="1"/>
      <dgm:spPr/>
      <dgm:t>
        <a:bodyPr/>
        <a:lstStyle/>
        <a:p>
          <a:pPr latinLnBrk="1"/>
          <a:endParaRPr lang="ko-KR" altLang="en-US"/>
        </a:p>
      </dgm:t>
    </dgm:pt>
    <dgm:pt modelId="{0E2BB4BD-B768-4B22-817E-F0C667814E5C}" type="parTrans" cxnId="{9FF43EB5-FC54-40CB-8258-EC788C92B330}">
      <dgm:prSet/>
      <dgm:spPr/>
      <dgm:t>
        <a:bodyPr/>
        <a:lstStyle/>
        <a:p>
          <a:pPr latinLnBrk="1"/>
          <a:endParaRPr lang="ko-KR" altLang="en-US"/>
        </a:p>
      </dgm:t>
    </dgm:pt>
    <dgm:pt modelId="{62E35642-1115-4E68-A00E-E3C2198A678D}" type="sibTrans" cxnId="{9FF43EB5-FC54-40CB-8258-EC788C92B330}">
      <dgm:prSet/>
      <dgm:spPr/>
      <dgm:t>
        <a:bodyPr/>
        <a:lstStyle/>
        <a:p>
          <a:pPr latinLnBrk="1"/>
          <a:endParaRPr lang="ko-KR" altLang="en-US"/>
        </a:p>
      </dgm:t>
    </dgm:pt>
    <dgm:pt modelId="{21093BFB-6843-41DF-B0F2-C8AF2BC305AB}">
      <dgm:prSet phldrT="[텍스트]" phldr="1"/>
      <dgm:spPr/>
      <dgm:t>
        <a:bodyPr/>
        <a:lstStyle/>
        <a:p>
          <a:pPr latinLnBrk="1"/>
          <a:endParaRPr lang="ko-KR" altLang="en-US" dirty="0"/>
        </a:p>
      </dgm:t>
    </dgm:pt>
    <dgm:pt modelId="{4D22FD58-48D4-4D29-B065-391017F418F1}" type="parTrans" cxnId="{039D7AF4-F891-4458-89B2-5AD3C342EB68}">
      <dgm:prSet/>
      <dgm:spPr/>
      <dgm:t>
        <a:bodyPr/>
        <a:lstStyle/>
        <a:p>
          <a:pPr latinLnBrk="1"/>
          <a:endParaRPr lang="ko-KR" altLang="en-US"/>
        </a:p>
      </dgm:t>
    </dgm:pt>
    <dgm:pt modelId="{F425D856-A0E4-4CFD-B725-32927A1A3219}" type="sibTrans" cxnId="{039D7AF4-F891-4458-89B2-5AD3C342EB68}">
      <dgm:prSet/>
      <dgm:spPr/>
      <dgm:t>
        <a:bodyPr/>
        <a:lstStyle/>
        <a:p>
          <a:pPr latinLnBrk="1"/>
          <a:endParaRPr lang="ko-KR" altLang="en-US"/>
        </a:p>
      </dgm:t>
    </dgm:pt>
    <dgm:pt modelId="{BEC372AB-FDDC-4F12-AB71-C9E67C885555}">
      <dgm:prSet phldrT="[텍스트]" phldr="1"/>
      <dgm:spPr/>
      <dgm:t>
        <a:bodyPr/>
        <a:lstStyle/>
        <a:p>
          <a:pPr latinLnBrk="1"/>
          <a:endParaRPr lang="ko-KR" altLang="en-US" dirty="0"/>
        </a:p>
      </dgm:t>
    </dgm:pt>
    <dgm:pt modelId="{0D197B5C-B35C-40C7-B4D1-263324551A39}" type="parTrans" cxnId="{B95F6B1F-0D55-41DE-A409-307A89A4D3BF}">
      <dgm:prSet/>
      <dgm:spPr/>
      <dgm:t>
        <a:bodyPr/>
        <a:lstStyle/>
        <a:p>
          <a:pPr latinLnBrk="1"/>
          <a:endParaRPr lang="ko-KR" altLang="en-US"/>
        </a:p>
      </dgm:t>
    </dgm:pt>
    <dgm:pt modelId="{AA901AE4-AFF7-407E-9236-E0AE7FA071C8}" type="sibTrans" cxnId="{B95F6B1F-0D55-41DE-A409-307A89A4D3BF}">
      <dgm:prSet/>
      <dgm:spPr/>
      <dgm:t>
        <a:bodyPr/>
        <a:lstStyle/>
        <a:p>
          <a:pPr latinLnBrk="1"/>
          <a:endParaRPr lang="ko-KR" altLang="en-US"/>
        </a:p>
      </dgm:t>
    </dgm:pt>
    <dgm:pt modelId="{C25C2912-A4DB-4306-B022-3812BB024A20}">
      <dgm:prSet phldrT="[텍스트]" phldr="1"/>
      <dgm:spPr/>
      <dgm:t>
        <a:bodyPr/>
        <a:lstStyle/>
        <a:p>
          <a:pPr latinLnBrk="1"/>
          <a:endParaRPr lang="ko-KR" altLang="en-US" dirty="0"/>
        </a:p>
      </dgm:t>
    </dgm:pt>
    <dgm:pt modelId="{53FFDE8B-AB37-4DE0-A3B6-8AB5EBE06C1C}" type="parTrans" cxnId="{BDA328D1-13A8-4E63-94A3-7A30E4642E9F}">
      <dgm:prSet/>
      <dgm:spPr/>
      <dgm:t>
        <a:bodyPr/>
        <a:lstStyle/>
        <a:p>
          <a:pPr latinLnBrk="1"/>
          <a:endParaRPr lang="ko-KR" altLang="en-US"/>
        </a:p>
      </dgm:t>
    </dgm:pt>
    <dgm:pt modelId="{705A9C24-C601-4424-BAA9-08C5C314A03B}" type="sibTrans" cxnId="{BDA328D1-13A8-4E63-94A3-7A30E4642E9F}">
      <dgm:prSet/>
      <dgm:spPr/>
      <dgm:t>
        <a:bodyPr/>
        <a:lstStyle/>
        <a:p>
          <a:pPr latinLnBrk="1"/>
          <a:endParaRPr lang="ko-KR" altLang="en-US"/>
        </a:p>
      </dgm:t>
    </dgm:pt>
    <dgm:pt modelId="{32DE63F6-8A8F-4441-AB7F-C42D2BEFEE50}" type="asst">
      <dgm:prSet phldrT="[텍스트]" phldr="1"/>
      <dgm:spPr/>
      <dgm:t>
        <a:bodyPr/>
        <a:lstStyle/>
        <a:p>
          <a:pPr latinLnBrk="1"/>
          <a:endParaRPr lang="ko-KR" altLang="en-US" dirty="0"/>
        </a:p>
      </dgm:t>
    </dgm:pt>
    <dgm:pt modelId="{50E4FC7A-A86A-4EB6-9C11-351DB740E028}" type="parTrans" cxnId="{70BA9D6A-93CC-4355-96F7-681318195F00}">
      <dgm:prSet/>
      <dgm:spPr/>
      <dgm:t>
        <a:bodyPr/>
        <a:lstStyle/>
        <a:p>
          <a:pPr latinLnBrk="1"/>
          <a:endParaRPr lang="ko-KR" altLang="en-US"/>
        </a:p>
      </dgm:t>
    </dgm:pt>
    <dgm:pt modelId="{D669B05B-FF1B-4046-9265-B302950671D0}" type="sibTrans" cxnId="{70BA9D6A-93CC-4355-96F7-681318195F00}">
      <dgm:prSet/>
      <dgm:spPr/>
      <dgm:t>
        <a:bodyPr/>
        <a:lstStyle/>
        <a:p>
          <a:pPr latinLnBrk="1"/>
          <a:endParaRPr lang="ko-KR" altLang="en-US"/>
        </a:p>
      </dgm:t>
    </dgm:pt>
    <dgm:pt modelId="{38A6CF3C-799F-43EC-8D0F-308F09245E50}" type="pres">
      <dgm:prSet presAssocID="{4DA5E469-A81D-490C-A618-7F38B0F6C3C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8405D49-FDAA-439F-9269-0DD0F023E6B3}" type="pres">
      <dgm:prSet presAssocID="{B8E8D2F0-6F46-4891-8D00-FF28D9446A8B}" presName="hierRoot1" presStyleCnt="0">
        <dgm:presLayoutVars>
          <dgm:hierBranch val="init"/>
        </dgm:presLayoutVars>
      </dgm:prSet>
      <dgm:spPr/>
    </dgm:pt>
    <dgm:pt modelId="{932610C1-731B-49F1-92F8-264B937226C3}" type="pres">
      <dgm:prSet presAssocID="{B8E8D2F0-6F46-4891-8D00-FF28D9446A8B}" presName="rootComposite1" presStyleCnt="0"/>
      <dgm:spPr/>
    </dgm:pt>
    <dgm:pt modelId="{AAD2F786-1BD2-4A87-99C8-4C3934DEEB07}" type="pres">
      <dgm:prSet presAssocID="{B8E8D2F0-6F46-4891-8D00-FF28D9446A8B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D6B9E02-EB37-45E3-9C6D-88A6E9E9429E}" type="pres">
      <dgm:prSet presAssocID="{B8E8D2F0-6F46-4891-8D00-FF28D9446A8B}" presName="rootConnector1" presStyleLbl="node1" presStyleIdx="0" presStyleCnt="0"/>
      <dgm:spPr/>
      <dgm:t>
        <a:bodyPr/>
        <a:lstStyle/>
        <a:p>
          <a:pPr latinLnBrk="1"/>
          <a:endParaRPr lang="ko-KR" altLang="en-US"/>
        </a:p>
      </dgm:t>
    </dgm:pt>
    <dgm:pt modelId="{61EA6D48-7272-4C1F-8391-FD029A4D6719}" type="pres">
      <dgm:prSet presAssocID="{B8E8D2F0-6F46-4891-8D00-FF28D9446A8B}" presName="hierChild2" presStyleCnt="0"/>
      <dgm:spPr/>
    </dgm:pt>
    <dgm:pt modelId="{F79E6562-7F56-473F-9208-951765E85986}" type="pres">
      <dgm:prSet presAssocID="{0E2BB4BD-B768-4B22-817E-F0C667814E5C}" presName="Name37" presStyleLbl="parChTrans1D2" presStyleIdx="0" presStyleCnt="6"/>
      <dgm:spPr/>
      <dgm:t>
        <a:bodyPr/>
        <a:lstStyle/>
        <a:p>
          <a:pPr latinLnBrk="1"/>
          <a:endParaRPr lang="ko-KR" altLang="en-US"/>
        </a:p>
      </dgm:t>
    </dgm:pt>
    <dgm:pt modelId="{9675E52C-D7C5-4596-A6CD-7F8F4DD96376}" type="pres">
      <dgm:prSet presAssocID="{27EB2AF2-16A3-4CAB-AD26-C1FC3AA62719}" presName="hierRoot2" presStyleCnt="0">
        <dgm:presLayoutVars>
          <dgm:hierBranch val="init"/>
        </dgm:presLayoutVars>
      </dgm:prSet>
      <dgm:spPr/>
    </dgm:pt>
    <dgm:pt modelId="{3E24640C-AE92-4F83-943C-D3C51A7A77EF}" type="pres">
      <dgm:prSet presAssocID="{27EB2AF2-16A3-4CAB-AD26-C1FC3AA62719}" presName="rootComposite" presStyleCnt="0"/>
      <dgm:spPr/>
    </dgm:pt>
    <dgm:pt modelId="{884B1BA8-32B0-4655-A564-EF012599E513}" type="pres">
      <dgm:prSet presAssocID="{27EB2AF2-16A3-4CAB-AD26-C1FC3AA62719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B169517-88B4-48B6-BE7C-8F7830B13585}" type="pres">
      <dgm:prSet presAssocID="{27EB2AF2-16A3-4CAB-AD26-C1FC3AA62719}" presName="rootConnector" presStyleLbl="node2" presStyleIdx="0" presStyleCnt="4"/>
      <dgm:spPr/>
      <dgm:t>
        <a:bodyPr/>
        <a:lstStyle/>
        <a:p>
          <a:pPr latinLnBrk="1"/>
          <a:endParaRPr lang="ko-KR" altLang="en-US"/>
        </a:p>
      </dgm:t>
    </dgm:pt>
    <dgm:pt modelId="{260C6681-B60C-43C4-84A8-FE1E417DE2B7}" type="pres">
      <dgm:prSet presAssocID="{27EB2AF2-16A3-4CAB-AD26-C1FC3AA62719}" presName="hierChild4" presStyleCnt="0"/>
      <dgm:spPr/>
    </dgm:pt>
    <dgm:pt modelId="{BF43F3F8-1A66-4FE2-B668-5B29AA81F624}" type="pres">
      <dgm:prSet presAssocID="{27EB2AF2-16A3-4CAB-AD26-C1FC3AA62719}" presName="hierChild5" presStyleCnt="0"/>
      <dgm:spPr/>
    </dgm:pt>
    <dgm:pt modelId="{447BF80B-7D42-411E-8AFE-A564575F3AD7}" type="pres">
      <dgm:prSet presAssocID="{4D22FD58-48D4-4D29-B065-391017F418F1}" presName="Name37" presStyleLbl="parChTrans1D2" presStyleIdx="1" presStyleCnt="6"/>
      <dgm:spPr/>
      <dgm:t>
        <a:bodyPr/>
        <a:lstStyle/>
        <a:p>
          <a:pPr latinLnBrk="1"/>
          <a:endParaRPr lang="ko-KR" altLang="en-US"/>
        </a:p>
      </dgm:t>
    </dgm:pt>
    <dgm:pt modelId="{4E5882AF-FD03-408D-B2EB-5D5404D56B43}" type="pres">
      <dgm:prSet presAssocID="{21093BFB-6843-41DF-B0F2-C8AF2BC305AB}" presName="hierRoot2" presStyleCnt="0">
        <dgm:presLayoutVars>
          <dgm:hierBranch val="init"/>
        </dgm:presLayoutVars>
      </dgm:prSet>
      <dgm:spPr/>
    </dgm:pt>
    <dgm:pt modelId="{907204D0-7EA9-483E-AF6C-C1823A1C6D15}" type="pres">
      <dgm:prSet presAssocID="{21093BFB-6843-41DF-B0F2-C8AF2BC305AB}" presName="rootComposite" presStyleCnt="0"/>
      <dgm:spPr/>
    </dgm:pt>
    <dgm:pt modelId="{B03ED467-EDF0-4B81-AF12-312185D470FC}" type="pres">
      <dgm:prSet presAssocID="{21093BFB-6843-41DF-B0F2-C8AF2BC305AB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8B85271-D06B-4EB0-9444-8D1B7B7CE096}" type="pres">
      <dgm:prSet presAssocID="{21093BFB-6843-41DF-B0F2-C8AF2BC305AB}" presName="rootConnector" presStyleLbl="node2" presStyleIdx="1" presStyleCnt="4"/>
      <dgm:spPr/>
      <dgm:t>
        <a:bodyPr/>
        <a:lstStyle/>
        <a:p>
          <a:pPr latinLnBrk="1"/>
          <a:endParaRPr lang="ko-KR" altLang="en-US"/>
        </a:p>
      </dgm:t>
    </dgm:pt>
    <dgm:pt modelId="{CFDF82C9-6E0D-4395-9C1F-CB8FE0963994}" type="pres">
      <dgm:prSet presAssocID="{21093BFB-6843-41DF-B0F2-C8AF2BC305AB}" presName="hierChild4" presStyleCnt="0"/>
      <dgm:spPr/>
    </dgm:pt>
    <dgm:pt modelId="{999AEF11-E5DF-4324-8FC4-CB057861D399}" type="pres">
      <dgm:prSet presAssocID="{21093BFB-6843-41DF-B0F2-C8AF2BC305AB}" presName="hierChild5" presStyleCnt="0"/>
      <dgm:spPr/>
    </dgm:pt>
    <dgm:pt modelId="{C083E62B-015F-43BE-AEF1-431BEFACF531}" type="pres">
      <dgm:prSet presAssocID="{0D197B5C-B35C-40C7-B4D1-263324551A39}" presName="Name37" presStyleLbl="parChTrans1D2" presStyleIdx="2" presStyleCnt="6"/>
      <dgm:spPr/>
      <dgm:t>
        <a:bodyPr/>
        <a:lstStyle/>
        <a:p>
          <a:pPr latinLnBrk="1"/>
          <a:endParaRPr lang="ko-KR" altLang="en-US"/>
        </a:p>
      </dgm:t>
    </dgm:pt>
    <dgm:pt modelId="{FD2D42AD-9E74-42A0-95F2-4AB8A478BB87}" type="pres">
      <dgm:prSet presAssocID="{BEC372AB-FDDC-4F12-AB71-C9E67C885555}" presName="hierRoot2" presStyleCnt="0">
        <dgm:presLayoutVars>
          <dgm:hierBranch val="init"/>
        </dgm:presLayoutVars>
      </dgm:prSet>
      <dgm:spPr/>
    </dgm:pt>
    <dgm:pt modelId="{E694E312-EA71-436B-A3FD-6F90078BA929}" type="pres">
      <dgm:prSet presAssocID="{BEC372AB-FDDC-4F12-AB71-C9E67C885555}" presName="rootComposite" presStyleCnt="0"/>
      <dgm:spPr/>
    </dgm:pt>
    <dgm:pt modelId="{34AD79B6-8BB4-404D-BACF-D20F2870B49D}" type="pres">
      <dgm:prSet presAssocID="{BEC372AB-FDDC-4F12-AB71-C9E67C885555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C2CD05B-9F5B-46FF-B600-74822F2EF4BF}" type="pres">
      <dgm:prSet presAssocID="{BEC372AB-FDDC-4F12-AB71-C9E67C885555}" presName="rootConnector" presStyleLbl="node2" presStyleIdx="2" presStyleCnt="4"/>
      <dgm:spPr/>
      <dgm:t>
        <a:bodyPr/>
        <a:lstStyle/>
        <a:p>
          <a:pPr latinLnBrk="1"/>
          <a:endParaRPr lang="ko-KR" altLang="en-US"/>
        </a:p>
      </dgm:t>
    </dgm:pt>
    <dgm:pt modelId="{309D8AEB-0F30-4D3F-9FC8-3EE4966AC57E}" type="pres">
      <dgm:prSet presAssocID="{BEC372AB-FDDC-4F12-AB71-C9E67C885555}" presName="hierChild4" presStyleCnt="0"/>
      <dgm:spPr/>
    </dgm:pt>
    <dgm:pt modelId="{50E13E83-B8C0-4160-B4E7-EF5F03CD388F}" type="pres">
      <dgm:prSet presAssocID="{BEC372AB-FDDC-4F12-AB71-C9E67C885555}" presName="hierChild5" presStyleCnt="0"/>
      <dgm:spPr/>
    </dgm:pt>
    <dgm:pt modelId="{151AC0E6-5529-4D4C-A6ED-11CE55501A35}" type="pres">
      <dgm:prSet presAssocID="{53FFDE8B-AB37-4DE0-A3B6-8AB5EBE06C1C}" presName="Name37" presStyleLbl="parChTrans1D2" presStyleIdx="3" presStyleCnt="6"/>
      <dgm:spPr/>
      <dgm:t>
        <a:bodyPr/>
        <a:lstStyle/>
        <a:p>
          <a:pPr latinLnBrk="1"/>
          <a:endParaRPr lang="ko-KR" altLang="en-US"/>
        </a:p>
      </dgm:t>
    </dgm:pt>
    <dgm:pt modelId="{C0A32939-3E8F-4563-97EE-8C3060FB4857}" type="pres">
      <dgm:prSet presAssocID="{C25C2912-A4DB-4306-B022-3812BB024A20}" presName="hierRoot2" presStyleCnt="0">
        <dgm:presLayoutVars>
          <dgm:hierBranch val="init"/>
        </dgm:presLayoutVars>
      </dgm:prSet>
      <dgm:spPr/>
    </dgm:pt>
    <dgm:pt modelId="{FBE57B2F-11EE-4431-ADD7-CAF6614DE4E1}" type="pres">
      <dgm:prSet presAssocID="{C25C2912-A4DB-4306-B022-3812BB024A20}" presName="rootComposite" presStyleCnt="0"/>
      <dgm:spPr/>
    </dgm:pt>
    <dgm:pt modelId="{CF27FDAD-2E4C-4FB2-994D-5843EF58963F}" type="pres">
      <dgm:prSet presAssocID="{C25C2912-A4DB-4306-B022-3812BB024A20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0454550-A3C2-424A-B921-718CD177DE94}" type="pres">
      <dgm:prSet presAssocID="{C25C2912-A4DB-4306-B022-3812BB024A20}" presName="rootConnector" presStyleLbl="node2" presStyleIdx="3" presStyleCnt="4"/>
      <dgm:spPr/>
      <dgm:t>
        <a:bodyPr/>
        <a:lstStyle/>
        <a:p>
          <a:pPr latinLnBrk="1"/>
          <a:endParaRPr lang="ko-KR" altLang="en-US"/>
        </a:p>
      </dgm:t>
    </dgm:pt>
    <dgm:pt modelId="{63CCB255-1602-4659-9B47-B712DB1316FC}" type="pres">
      <dgm:prSet presAssocID="{C25C2912-A4DB-4306-B022-3812BB024A20}" presName="hierChild4" presStyleCnt="0"/>
      <dgm:spPr/>
    </dgm:pt>
    <dgm:pt modelId="{30BD5E28-3C8F-43A9-A2FA-66EA65196F11}" type="pres">
      <dgm:prSet presAssocID="{C25C2912-A4DB-4306-B022-3812BB024A20}" presName="hierChild5" presStyleCnt="0"/>
      <dgm:spPr/>
    </dgm:pt>
    <dgm:pt modelId="{B6DC05B9-237F-4393-9B2C-23E16EDA2373}" type="pres">
      <dgm:prSet presAssocID="{B8E8D2F0-6F46-4891-8D00-FF28D9446A8B}" presName="hierChild3" presStyleCnt="0"/>
      <dgm:spPr/>
    </dgm:pt>
    <dgm:pt modelId="{5135CF57-0EE0-4F5E-947C-920943736703}" type="pres">
      <dgm:prSet presAssocID="{8541AE15-A4C5-4EC4-8502-CA0D4875BF46}" presName="Name111" presStyleLbl="parChTrans1D2" presStyleIdx="4" presStyleCnt="6"/>
      <dgm:spPr/>
      <dgm:t>
        <a:bodyPr/>
        <a:lstStyle/>
        <a:p>
          <a:pPr latinLnBrk="1"/>
          <a:endParaRPr lang="ko-KR" altLang="en-US"/>
        </a:p>
      </dgm:t>
    </dgm:pt>
    <dgm:pt modelId="{04999B7A-65B7-4C71-8FFE-4E1001EF80DE}" type="pres">
      <dgm:prSet presAssocID="{852625D1-0361-4C31-A3A5-429FA1047708}" presName="hierRoot3" presStyleCnt="0">
        <dgm:presLayoutVars>
          <dgm:hierBranch val="init"/>
        </dgm:presLayoutVars>
      </dgm:prSet>
      <dgm:spPr/>
    </dgm:pt>
    <dgm:pt modelId="{52416A74-6AEF-4231-BBB2-F295147A8DF9}" type="pres">
      <dgm:prSet presAssocID="{852625D1-0361-4C31-A3A5-429FA1047708}" presName="rootComposite3" presStyleCnt="0"/>
      <dgm:spPr/>
    </dgm:pt>
    <dgm:pt modelId="{5C3E94C1-7AC6-4393-88E8-5D2CA673A24D}" type="pres">
      <dgm:prSet presAssocID="{852625D1-0361-4C31-A3A5-429FA1047708}" presName="rootText3" presStyleLbl="asst1" presStyleIdx="0" presStyleCnt="2">
        <dgm:presLayoutVars>
          <dgm:chPref val="3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B71DDA5-2217-41AA-A65D-96FAB9A17330}" type="pres">
      <dgm:prSet presAssocID="{852625D1-0361-4C31-A3A5-429FA1047708}" presName="rootConnector3" presStyleLbl="asst1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903D97C3-68E6-4AC8-9264-D34C0234194B}" type="pres">
      <dgm:prSet presAssocID="{852625D1-0361-4C31-A3A5-429FA1047708}" presName="hierChild6" presStyleCnt="0"/>
      <dgm:spPr/>
    </dgm:pt>
    <dgm:pt modelId="{F5C05CC7-B6E7-4B6F-B1DA-4488CBB9E392}" type="pres">
      <dgm:prSet presAssocID="{852625D1-0361-4C31-A3A5-429FA1047708}" presName="hierChild7" presStyleCnt="0"/>
      <dgm:spPr/>
    </dgm:pt>
    <dgm:pt modelId="{32F0BB73-3FD5-45E9-AF44-2973027285F8}" type="pres">
      <dgm:prSet presAssocID="{50E4FC7A-A86A-4EB6-9C11-351DB740E028}" presName="Name111" presStyleLbl="parChTrans1D2" presStyleIdx="5" presStyleCnt="6"/>
      <dgm:spPr/>
      <dgm:t>
        <a:bodyPr/>
        <a:lstStyle/>
        <a:p>
          <a:pPr latinLnBrk="1"/>
          <a:endParaRPr lang="ko-KR" altLang="en-US"/>
        </a:p>
      </dgm:t>
    </dgm:pt>
    <dgm:pt modelId="{29A95311-9286-4648-8ED4-04BC51B187A5}" type="pres">
      <dgm:prSet presAssocID="{32DE63F6-8A8F-4441-AB7F-C42D2BEFEE50}" presName="hierRoot3" presStyleCnt="0">
        <dgm:presLayoutVars>
          <dgm:hierBranch val="init"/>
        </dgm:presLayoutVars>
      </dgm:prSet>
      <dgm:spPr/>
    </dgm:pt>
    <dgm:pt modelId="{84DDC208-CDED-43FE-AE10-E6FDE3653C09}" type="pres">
      <dgm:prSet presAssocID="{32DE63F6-8A8F-4441-AB7F-C42D2BEFEE50}" presName="rootComposite3" presStyleCnt="0"/>
      <dgm:spPr/>
    </dgm:pt>
    <dgm:pt modelId="{D15C979C-C76A-47A3-B54F-218A4F2FA16C}" type="pres">
      <dgm:prSet presAssocID="{32DE63F6-8A8F-4441-AB7F-C42D2BEFEE50}" presName="rootText3" presStyleLbl="asst1" presStyleIdx="1" presStyleCnt="2">
        <dgm:presLayoutVars>
          <dgm:chPref val="3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CF600C3-2670-4625-AF50-F2D91894AB20}" type="pres">
      <dgm:prSet presAssocID="{32DE63F6-8A8F-4441-AB7F-C42D2BEFEE50}" presName="rootConnector3" presStyleLbl="asst1" presStyleIdx="1" presStyleCnt="2"/>
      <dgm:spPr/>
      <dgm:t>
        <a:bodyPr/>
        <a:lstStyle/>
        <a:p>
          <a:pPr latinLnBrk="1"/>
          <a:endParaRPr lang="ko-KR" altLang="en-US"/>
        </a:p>
      </dgm:t>
    </dgm:pt>
    <dgm:pt modelId="{3FFE1599-48AE-460A-84EA-500D1368A321}" type="pres">
      <dgm:prSet presAssocID="{32DE63F6-8A8F-4441-AB7F-C42D2BEFEE50}" presName="hierChild6" presStyleCnt="0"/>
      <dgm:spPr/>
    </dgm:pt>
    <dgm:pt modelId="{DB633534-16E8-4E7A-AF1C-332047F2F2D7}" type="pres">
      <dgm:prSet presAssocID="{32DE63F6-8A8F-4441-AB7F-C42D2BEFEE50}" presName="hierChild7" presStyleCnt="0"/>
      <dgm:spPr/>
    </dgm:pt>
  </dgm:ptLst>
  <dgm:cxnLst>
    <dgm:cxn modelId="{D7A39420-1E51-4EFE-B28B-9E0051FC7B44}" type="presOf" srcId="{4D22FD58-48D4-4D29-B065-391017F418F1}" destId="{447BF80B-7D42-411E-8AFE-A564575F3AD7}" srcOrd="0" destOrd="0" presId="urn:microsoft.com/office/officeart/2005/8/layout/orgChart1"/>
    <dgm:cxn modelId="{BD4584D2-EB9A-4BAF-BCF2-DCA776134DE6}" type="presOf" srcId="{BEC372AB-FDDC-4F12-AB71-C9E67C885555}" destId="{AC2CD05B-9F5B-46FF-B600-74822F2EF4BF}" srcOrd="1" destOrd="0" presId="urn:microsoft.com/office/officeart/2005/8/layout/orgChart1"/>
    <dgm:cxn modelId="{4DF1BAF1-5770-43DE-93DC-9971556E9463}" type="presOf" srcId="{27EB2AF2-16A3-4CAB-AD26-C1FC3AA62719}" destId="{884B1BA8-32B0-4655-A564-EF012599E513}" srcOrd="0" destOrd="0" presId="urn:microsoft.com/office/officeart/2005/8/layout/orgChart1"/>
    <dgm:cxn modelId="{F99D90C6-4202-469D-BDCD-E2A305A0F540}" type="presOf" srcId="{53FFDE8B-AB37-4DE0-A3B6-8AB5EBE06C1C}" destId="{151AC0E6-5529-4D4C-A6ED-11CE55501A35}" srcOrd="0" destOrd="0" presId="urn:microsoft.com/office/officeart/2005/8/layout/orgChart1"/>
    <dgm:cxn modelId="{70BA9D6A-93CC-4355-96F7-681318195F00}" srcId="{B8E8D2F0-6F46-4891-8D00-FF28D9446A8B}" destId="{32DE63F6-8A8F-4441-AB7F-C42D2BEFEE50}" srcOrd="1" destOrd="0" parTransId="{50E4FC7A-A86A-4EB6-9C11-351DB740E028}" sibTransId="{D669B05B-FF1B-4046-9265-B302950671D0}"/>
    <dgm:cxn modelId="{7592162C-E86E-4324-856C-0DDFEB6FD649}" type="presOf" srcId="{852625D1-0361-4C31-A3A5-429FA1047708}" destId="{5C3E94C1-7AC6-4393-88E8-5D2CA673A24D}" srcOrd="0" destOrd="0" presId="urn:microsoft.com/office/officeart/2005/8/layout/orgChart1"/>
    <dgm:cxn modelId="{45304C49-8167-4481-90C4-66D6DF5D3734}" type="presOf" srcId="{C25C2912-A4DB-4306-B022-3812BB024A20}" destId="{CF27FDAD-2E4C-4FB2-994D-5843EF58963F}" srcOrd="0" destOrd="0" presId="urn:microsoft.com/office/officeart/2005/8/layout/orgChart1"/>
    <dgm:cxn modelId="{7B6FC599-652A-4FD4-A708-6000D8ED139E}" type="presOf" srcId="{27EB2AF2-16A3-4CAB-AD26-C1FC3AA62719}" destId="{6B169517-88B4-48B6-BE7C-8F7830B13585}" srcOrd="1" destOrd="0" presId="urn:microsoft.com/office/officeart/2005/8/layout/orgChart1"/>
    <dgm:cxn modelId="{BE59364E-FE50-441C-A15C-904C01237665}" type="presOf" srcId="{0D197B5C-B35C-40C7-B4D1-263324551A39}" destId="{C083E62B-015F-43BE-AEF1-431BEFACF531}" srcOrd="0" destOrd="0" presId="urn:microsoft.com/office/officeart/2005/8/layout/orgChart1"/>
    <dgm:cxn modelId="{F671A7B5-1EA7-46F4-B119-F494799D7DE3}" srcId="{B8E8D2F0-6F46-4891-8D00-FF28D9446A8B}" destId="{852625D1-0361-4C31-A3A5-429FA1047708}" srcOrd="0" destOrd="0" parTransId="{8541AE15-A4C5-4EC4-8502-CA0D4875BF46}" sibTransId="{4EED4D4D-8907-4513-899C-EEEAF245D52A}"/>
    <dgm:cxn modelId="{45DA3807-9BE3-4742-8198-FDC3AAC38218}" type="presOf" srcId="{C25C2912-A4DB-4306-B022-3812BB024A20}" destId="{E0454550-A3C2-424A-B921-718CD177DE94}" srcOrd="1" destOrd="0" presId="urn:microsoft.com/office/officeart/2005/8/layout/orgChart1"/>
    <dgm:cxn modelId="{06B40388-1F79-41EC-A8A9-A1907961B062}" type="presOf" srcId="{21093BFB-6843-41DF-B0F2-C8AF2BC305AB}" destId="{B03ED467-EDF0-4B81-AF12-312185D470FC}" srcOrd="0" destOrd="0" presId="urn:microsoft.com/office/officeart/2005/8/layout/orgChart1"/>
    <dgm:cxn modelId="{824B28BF-0A6A-4BF1-A657-AEDF2D8C1856}" type="presOf" srcId="{50E4FC7A-A86A-4EB6-9C11-351DB740E028}" destId="{32F0BB73-3FD5-45E9-AF44-2973027285F8}" srcOrd="0" destOrd="0" presId="urn:microsoft.com/office/officeart/2005/8/layout/orgChart1"/>
    <dgm:cxn modelId="{100B0176-7DEA-47B0-A7CA-89D6D8B47BB7}" type="presOf" srcId="{4DA5E469-A81D-490C-A618-7F38B0F6C3CE}" destId="{38A6CF3C-799F-43EC-8D0F-308F09245E50}" srcOrd="0" destOrd="0" presId="urn:microsoft.com/office/officeart/2005/8/layout/orgChart1"/>
    <dgm:cxn modelId="{B95F6B1F-0D55-41DE-A409-307A89A4D3BF}" srcId="{B8E8D2F0-6F46-4891-8D00-FF28D9446A8B}" destId="{BEC372AB-FDDC-4F12-AB71-C9E67C885555}" srcOrd="4" destOrd="0" parTransId="{0D197B5C-B35C-40C7-B4D1-263324551A39}" sibTransId="{AA901AE4-AFF7-407E-9236-E0AE7FA071C8}"/>
    <dgm:cxn modelId="{BDA328D1-13A8-4E63-94A3-7A30E4642E9F}" srcId="{B8E8D2F0-6F46-4891-8D00-FF28D9446A8B}" destId="{C25C2912-A4DB-4306-B022-3812BB024A20}" srcOrd="5" destOrd="0" parTransId="{53FFDE8B-AB37-4DE0-A3B6-8AB5EBE06C1C}" sibTransId="{705A9C24-C601-4424-BAA9-08C5C314A03B}"/>
    <dgm:cxn modelId="{039D7AF4-F891-4458-89B2-5AD3C342EB68}" srcId="{B8E8D2F0-6F46-4891-8D00-FF28D9446A8B}" destId="{21093BFB-6843-41DF-B0F2-C8AF2BC305AB}" srcOrd="3" destOrd="0" parTransId="{4D22FD58-48D4-4D29-B065-391017F418F1}" sibTransId="{F425D856-A0E4-4CFD-B725-32927A1A3219}"/>
    <dgm:cxn modelId="{C8629A9A-4FC6-40AB-A814-2D84809C7EF4}" type="presOf" srcId="{B8E8D2F0-6F46-4891-8D00-FF28D9446A8B}" destId="{BD6B9E02-EB37-45E3-9C6D-88A6E9E9429E}" srcOrd="1" destOrd="0" presId="urn:microsoft.com/office/officeart/2005/8/layout/orgChart1"/>
    <dgm:cxn modelId="{2C0B0669-439E-430C-8B2C-70762B2A773B}" type="presOf" srcId="{21093BFB-6843-41DF-B0F2-C8AF2BC305AB}" destId="{B8B85271-D06B-4EB0-9444-8D1B7B7CE096}" srcOrd="1" destOrd="0" presId="urn:microsoft.com/office/officeart/2005/8/layout/orgChart1"/>
    <dgm:cxn modelId="{0A48DA0D-AA08-44B1-AA2D-7D84728D5B9A}" type="presOf" srcId="{B8E8D2F0-6F46-4891-8D00-FF28D9446A8B}" destId="{AAD2F786-1BD2-4A87-99C8-4C3934DEEB07}" srcOrd="0" destOrd="0" presId="urn:microsoft.com/office/officeart/2005/8/layout/orgChart1"/>
    <dgm:cxn modelId="{1666D6EE-F3FF-4489-BF69-2F7EB92183D2}" type="presOf" srcId="{32DE63F6-8A8F-4441-AB7F-C42D2BEFEE50}" destId="{D15C979C-C76A-47A3-B54F-218A4F2FA16C}" srcOrd="0" destOrd="0" presId="urn:microsoft.com/office/officeart/2005/8/layout/orgChart1"/>
    <dgm:cxn modelId="{AC7084C9-F594-4E25-A34A-458AEF3CD130}" type="presOf" srcId="{BEC372AB-FDDC-4F12-AB71-C9E67C885555}" destId="{34AD79B6-8BB4-404D-BACF-D20F2870B49D}" srcOrd="0" destOrd="0" presId="urn:microsoft.com/office/officeart/2005/8/layout/orgChart1"/>
    <dgm:cxn modelId="{C8B91962-0DC8-4E7C-9D68-B86814A47DA7}" type="presOf" srcId="{32DE63F6-8A8F-4441-AB7F-C42D2BEFEE50}" destId="{7CF600C3-2670-4625-AF50-F2D91894AB20}" srcOrd="1" destOrd="0" presId="urn:microsoft.com/office/officeart/2005/8/layout/orgChart1"/>
    <dgm:cxn modelId="{5EDE20C3-8537-4197-A058-0B80747DDA69}" type="presOf" srcId="{852625D1-0361-4C31-A3A5-429FA1047708}" destId="{9B71DDA5-2217-41AA-A65D-96FAB9A17330}" srcOrd="1" destOrd="0" presId="urn:microsoft.com/office/officeart/2005/8/layout/orgChart1"/>
    <dgm:cxn modelId="{02B37440-AA60-4993-866D-687C1282F527}" type="presOf" srcId="{0E2BB4BD-B768-4B22-817E-F0C667814E5C}" destId="{F79E6562-7F56-473F-9208-951765E85986}" srcOrd="0" destOrd="0" presId="urn:microsoft.com/office/officeart/2005/8/layout/orgChart1"/>
    <dgm:cxn modelId="{63B5EDF1-EDBB-401E-BE03-1298FE04148E}" srcId="{4DA5E469-A81D-490C-A618-7F38B0F6C3CE}" destId="{B8E8D2F0-6F46-4891-8D00-FF28D9446A8B}" srcOrd="0" destOrd="0" parTransId="{F3036BC4-9C4E-4B26-B1C2-EB10BC28C7D7}" sibTransId="{C37D175D-7055-44CB-94B6-D9292E5B2770}"/>
    <dgm:cxn modelId="{9FF43EB5-FC54-40CB-8258-EC788C92B330}" srcId="{B8E8D2F0-6F46-4891-8D00-FF28D9446A8B}" destId="{27EB2AF2-16A3-4CAB-AD26-C1FC3AA62719}" srcOrd="2" destOrd="0" parTransId="{0E2BB4BD-B768-4B22-817E-F0C667814E5C}" sibTransId="{62E35642-1115-4E68-A00E-E3C2198A678D}"/>
    <dgm:cxn modelId="{EC7F1BAE-6333-4D26-BB14-6D58C70CD368}" type="presOf" srcId="{8541AE15-A4C5-4EC4-8502-CA0D4875BF46}" destId="{5135CF57-0EE0-4F5E-947C-920943736703}" srcOrd="0" destOrd="0" presId="urn:microsoft.com/office/officeart/2005/8/layout/orgChart1"/>
    <dgm:cxn modelId="{B88D9789-6486-4600-A543-E64733959DB2}" type="presParOf" srcId="{38A6CF3C-799F-43EC-8D0F-308F09245E50}" destId="{E8405D49-FDAA-439F-9269-0DD0F023E6B3}" srcOrd="0" destOrd="0" presId="urn:microsoft.com/office/officeart/2005/8/layout/orgChart1"/>
    <dgm:cxn modelId="{56BEA076-A8D5-4F5E-8A33-EE43A63AA621}" type="presParOf" srcId="{E8405D49-FDAA-439F-9269-0DD0F023E6B3}" destId="{932610C1-731B-49F1-92F8-264B937226C3}" srcOrd="0" destOrd="0" presId="urn:microsoft.com/office/officeart/2005/8/layout/orgChart1"/>
    <dgm:cxn modelId="{F985919D-F2D7-4160-A97D-E41E7C937A11}" type="presParOf" srcId="{932610C1-731B-49F1-92F8-264B937226C3}" destId="{AAD2F786-1BD2-4A87-99C8-4C3934DEEB07}" srcOrd="0" destOrd="0" presId="urn:microsoft.com/office/officeart/2005/8/layout/orgChart1"/>
    <dgm:cxn modelId="{A7351BED-342D-4526-8772-975015FB9663}" type="presParOf" srcId="{932610C1-731B-49F1-92F8-264B937226C3}" destId="{BD6B9E02-EB37-45E3-9C6D-88A6E9E9429E}" srcOrd="1" destOrd="0" presId="urn:microsoft.com/office/officeart/2005/8/layout/orgChart1"/>
    <dgm:cxn modelId="{CD53B3FA-3F83-4D47-AF4C-D895D46C9179}" type="presParOf" srcId="{E8405D49-FDAA-439F-9269-0DD0F023E6B3}" destId="{61EA6D48-7272-4C1F-8391-FD029A4D6719}" srcOrd="1" destOrd="0" presId="urn:microsoft.com/office/officeart/2005/8/layout/orgChart1"/>
    <dgm:cxn modelId="{97BE5EB7-4BAA-43D3-8826-2C02A802C3FB}" type="presParOf" srcId="{61EA6D48-7272-4C1F-8391-FD029A4D6719}" destId="{F79E6562-7F56-473F-9208-951765E85986}" srcOrd="0" destOrd="0" presId="urn:microsoft.com/office/officeart/2005/8/layout/orgChart1"/>
    <dgm:cxn modelId="{A36CA328-5BD8-4746-AD29-C7A9DC6DA86F}" type="presParOf" srcId="{61EA6D48-7272-4C1F-8391-FD029A4D6719}" destId="{9675E52C-D7C5-4596-A6CD-7F8F4DD96376}" srcOrd="1" destOrd="0" presId="urn:microsoft.com/office/officeart/2005/8/layout/orgChart1"/>
    <dgm:cxn modelId="{DF33BF64-6088-44EF-B96B-74A0C062ED15}" type="presParOf" srcId="{9675E52C-D7C5-4596-A6CD-7F8F4DD96376}" destId="{3E24640C-AE92-4F83-943C-D3C51A7A77EF}" srcOrd="0" destOrd="0" presId="urn:microsoft.com/office/officeart/2005/8/layout/orgChart1"/>
    <dgm:cxn modelId="{BFC3A0D9-EF06-4933-A945-B8C87C167A88}" type="presParOf" srcId="{3E24640C-AE92-4F83-943C-D3C51A7A77EF}" destId="{884B1BA8-32B0-4655-A564-EF012599E513}" srcOrd="0" destOrd="0" presId="urn:microsoft.com/office/officeart/2005/8/layout/orgChart1"/>
    <dgm:cxn modelId="{05F117EB-75DD-485E-96B6-8919ADA3595B}" type="presParOf" srcId="{3E24640C-AE92-4F83-943C-D3C51A7A77EF}" destId="{6B169517-88B4-48B6-BE7C-8F7830B13585}" srcOrd="1" destOrd="0" presId="urn:microsoft.com/office/officeart/2005/8/layout/orgChart1"/>
    <dgm:cxn modelId="{0CF4777E-14CD-4355-A9A8-D5A400A9BC3D}" type="presParOf" srcId="{9675E52C-D7C5-4596-A6CD-7F8F4DD96376}" destId="{260C6681-B60C-43C4-84A8-FE1E417DE2B7}" srcOrd="1" destOrd="0" presId="urn:microsoft.com/office/officeart/2005/8/layout/orgChart1"/>
    <dgm:cxn modelId="{04071ED0-11A6-4C8D-B069-B8A395F64853}" type="presParOf" srcId="{9675E52C-D7C5-4596-A6CD-7F8F4DD96376}" destId="{BF43F3F8-1A66-4FE2-B668-5B29AA81F624}" srcOrd="2" destOrd="0" presId="urn:microsoft.com/office/officeart/2005/8/layout/orgChart1"/>
    <dgm:cxn modelId="{F447A304-5EF0-44AC-80EF-7A72E2E1DBE6}" type="presParOf" srcId="{61EA6D48-7272-4C1F-8391-FD029A4D6719}" destId="{447BF80B-7D42-411E-8AFE-A564575F3AD7}" srcOrd="2" destOrd="0" presId="urn:microsoft.com/office/officeart/2005/8/layout/orgChart1"/>
    <dgm:cxn modelId="{0D8B5F5A-F113-4998-A2A0-D291C175B91A}" type="presParOf" srcId="{61EA6D48-7272-4C1F-8391-FD029A4D6719}" destId="{4E5882AF-FD03-408D-B2EB-5D5404D56B43}" srcOrd="3" destOrd="0" presId="urn:microsoft.com/office/officeart/2005/8/layout/orgChart1"/>
    <dgm:cxn modelId="{3FA64546-ECE5-4346-BB54-B7E32C40D1F6}" type="presParOf" srcId="{4E5882AF-FD03-408D-B2EB-5D5404D56B43}" destId="{907204D0-7EA9-483E-AF6C-C1823A1C6D15}" srcOrd="0" destOrd="0" presId="urn:microsoft.com/office/officeart/2005/8/layout/orgChart1"/>
    <dgm:cxn modelId="{2E8EA489-E9B5-47C1-91D0-4019DF472CD5}" type="presParOf" srcId="{907204D0-7EA9-483E-AF6C-C1823A1C6D15}" destId="{B03ED467-EDF0-4B81-AF12-312185D470FC}" srcOrd="0" destOrd="0" presId="urn:microsoft.com/office/officeart/2005/8/layout/orgChart1"/>
    <dgm:cxn modelId="{8BF6C719-355B-43A6-BDBC-ACD250F8A227}" type="presParOf" srcId="{907204D0-7EA9-483E-AF6C-C1823A1C6D15}" destId="{B8B85271-D06B-4EB0-9444-8D1B7B7CE096}" srcOrd="1" destOrd="0" presId="urn:microsoft.com/office/officeart/2005/8/layout/orgChart1"/>
    <dgm:cxn modelId="{0CADD6E7-F43B-4E7E-BEC3-80F5D72B96E6}" type="presParOf" srcId="{4E5882AF-FD03-408D-B2EB-5D5404D56B43}" destId="{CFDF82C9-6E0D-4395-9C1F-CB8FE0963994}" srcOrd="1" destOrd="0" presId="urn:microsoft.com/office/officeart/2005/8/layout/orgChart1"/>
    <dgm:cxn modelId="{08FFCCF7-9580-4B8E-B28D-5150AC2D6D5B}" type="presParOf" srcId="{4E5882AF-FD03-408D-B2EB-5D5404D56B43}" destId="{999AEF11-E5DF-4324-8FC4-CB057861D399}" srcOrd="2" destOrd="0" presId="urn:microsoft.com/office/officeart/2005/8/layout/orgChart1"/>
    <dgm:cxn modelId="{FBB548C8-EA8F-437C-9ADF-199A04290359}" type="presParOf" srcId="{61EA6D48-7272-4C1F-8391-FD029A4D6719}" destId="{C083E62B-015F-43BE-AEF1-431BEFACF531}" srcOrd="4" destOrd="0" presId="urn:microsoft.com/office/officeart/2005/8/layout/orgChart1"/>
    <dgm:cxn modelId="{B2FD471B-DE72-470A-BB7C-8B06E7C3639C}" type="presParOf" srcId="{61EA6D48-7272-4C1F-8391-FD029A4D6719}" destId="{FD2D42AD-9E74-42A0-95F2-4AB8A478BB87}" srcOrd="5" destOrd="0" presId="urn:microsoft.com/office/officeart/2005/8/layout/orgChart1"/>
    <dgm:cxn modelId="{6E0819BF-FCFF-48C1-933A-4286604969FD}" type="presParOf" srcId="{FD2D42AD-9E74-42A0-95F2-4AB8A478BB87}" destId="{E694E312-EA71-436B-A3FD-6F90078BA929}" srcOrd="0" destOrd="0" presId="urn:microsoft.com/office/officeart/2005/8/layout/orgChart1"/>
    <dgm:cxn modelId="{2F668CD0-6828-402E-B110-8D0A418D2892}" type="presParOf" srcId="{E694E312-EA71-436B-A3FD-6F90078BA929}" destId="{34AD79B6-8BB4-404D-BACF-D20F2870B49D}" srcOrd="0" destOrd="0" presId="urn:microsoft.com/office/officeart/2005/8/layout/orgChart1"/>
    <dgm:cxn modelId="{D5270C08-92E4-4353-9704-69AF53BCC55D}" type="presParOf" srcId="{E694E312-EA71-436B-A3FD-6F90078BA929}" destId="{AC2CD05B-9F5B-46FF-B600-74822F2EF4BF}" srcOrd="1" destOrd="0" presId="urn:microsoft.com/office/officeart/2005/8/layout/orgChart1"/>
    <dgm:cxn modelId="{1422CF5F-C8BA-418F-A97E-250569E5DF23}" type="presParOf" srcId="{FD2D42AD-9E74-42A0-95F2-4AB8A478BB87}" destId="{309D8AEB-0F30-4D3F-9FC8-3EE4966AC57E}" srcOrd="1" destOrd="0" presId="urn:microsoft.com/office/officeart/2005/8/layout/orgChart1"/>
    <dgm:cxn modelId="{028AC1BE-909C-4635-94F9-47EF4BFBB24D}" type="presParOf" srcId="{FD2D42AD-9E74-42A0-95F2-4AB8A478BB87}" destId="{50E13E83-B8C0-4160-B4E7-EF5F03CD388F}" srcOrd="2" destOrd="0" presId="urn:microsoft.com/office/officeart/2005/8/layout/orgChart1"/>
    <dgm:cxn modelId="{01D40417-9A51-4AF7-8E45-3EE34658BE47}" type="presParOf" srcId="{61EA6D48-7272-4C1F-8391-FD029A4D6719}" destId="{151AC0E6-5529-4D4C-A6ED-11CE55501A35}" srcOrd="6" destOrd="0" presId="urn:microsoft.com/office/officeart/2005/8/layout/orgChart1"/>
    <dgm:cxn modelId="{B7FCC9E8-1A5F-40A4-8207-413DBCAAD3AA}" type="presParOf" srcId="{61EA6D48-7272-4C1F-8391-FD029A4D6719}" destId="{C0A32939-3E8F-4563-97EE-8C3060FB4857}" srcOrd="7" destOrd="0" presId="urn:microsoft.com/office/officeart/2005/8/layout/orgChart1"/>
    <dgm:cxn modelId="{898F0D52-ED02-496F-B793-E23F415BED7C}" type="presParOf" srcId="{C0A32939-3E8F-4563-97EE-8C3060FB4857}" destId="{FBE57B2F-11EE-4431-ADD7-CAF6614DE4E1}" srcOrd="0" destOrd="0" presId="urn:microsoft.com/office/officeart/2005/8/layout/orgChart1"/>
    <dgm:cxn modelId="{53F7DD3C-7B0B-48AD-AD42-9E6BD2EF0E37}" type="presParOf" srcId="{FBE57B2F-11EE-4431-ADD7-CAF6614DE4E1}" destId="{CF27FDAD-2E4C-4FB2-994D-5843EF58963F}" srcOrd="0" destOrd="0" presId="urn:microsoft.com/office/officeart/2005/8/layout/orgChart1"/>
    <dgm:cxn modelId="{129EAFD5-2221-4BA5-A3D6-373ABC53DE38}" type="presParOf" srcId="{FBE57B2F-11EE-4431-ADD7-CAF6614DE4E1}" destId="{E0454550-A3C2-424A-B921-718CD177DE94}" srcOrd="1" destOrd="0" presId="urn:microsoft.com/office/officeart/2005/8/layout/orgChart1"/>
    <dgm:cxn modelId="{EF954EA7-EC65-4BFD-9FAF-75CE2C91A54E}" type="presParOf" srcId="{C0A32939-3E8F-4563-97EE-8C3060FB4857}" destId="{63CCB255-1602-4659-9B47-B712DB1316FC}" srcOrd="1" destOrd="0" presId="urn:microsoft.com/office/officeart/2005/8/layout/orgChart1"/>
    <dgm:cxn modelId="{D72349EC-CCB2-4456-A49F-D33455D6BA76}" type="presParOf" srcId="{C0A32939-3E8F-4563-97EE-8C3060FB4857}" destId="{30BD5E28-3C8F-43A9-A2FA-66EA65196F11}" srcOrd="2" destOrd="0" presId="urn:microsoft.com/office/officeart/2005/8/layout/orgChart1"/>
    <dgm:cxn modelId="{15FA864F-055B-4EE8-8175-68145FAF1F04}" type="presParOf" srcId="{E8405D49-FDAA-439F-9269-0DD0F023E6B3}" destId="{B6DC05B9-237F-4393-9B2C-23E16EDA2373}" srcOrd="2" destOrd="0" presId="urn:microsoft.com/office/officeart/2005/8/layout/orgChart1"/>
    <dgm:cxn modelId="{92931FB6-B6CE-4B13-81CE-047E15039407}" type="presParOf" srcId="{B6DC05B9-237F-4393-9B2C-23E16EDA2373}" destId="{5135CF57-0EE0-4F5E-947C-920943736703}" srcOrd="0" destOrd="0" presId="urn:microsoft.com/office/officeart/2005/8/layout/orgChart1"/>
    <dgm:cxn modelId="{C34B0D41-CFF0-4D31-B149-DDCC61849687}" type="presParOf" srcId="{B6DC05B9-237F-4393-9B2C-23E16EDA2373}" destId="{04999B7A-65B7-4C71-8FFE-4E1001EF80DE}" srcOrd="1" destOrd="0" presId="urn:microsoft.com/office/officeart/2005/8/layout/orgChart1"/>
    <dgm:cxn modelId="{E886859B-8E52-4B58-AED9-D7BF82F8A6C9}" type="presParOf" srcId="{04999B7A-65B7-4C71-8FFE-4E1001EF80DE}" destId="{52416A74-6AEF-4231-BBB2-F295147A8DF9}" srcOrd="0" destOrd="0" presId="urn:microsoft.com/office/officeart/2005/8/layout/orgChart1"/>
    <dgm:cxn modelId="{445CFA1E-733F-481A-99B5-1B5619B0B56E}" type="presParOf" srcId="{52416A74-6AEF-4231-BBB2-F295147A8DF9}" destId="{5C3E94C1-7AC6-4393-88E8-5D2CA673A24D}" srcOrd="0" destOrd="0" presId="urn:microsoft.com/office/officeart/2005/8/layout/orgChart1"/>
    <dgm:cxn modelId="{006C79AC-53D8-4C1E-9B39-17E853212F9B}" type="presParOf" srcId="{52416A74-6AEF-4231-BBB2-F295147A8DF9}" destId="{9B71DDA5-2217-41AA-A65D-96FAB9A17330}" srcOrd="1" destOrd="0" presId="urn:microsoft.com/office/officeart/2005/8/layout/orgChart1"/>
    <dgm:cxn modelId="{5FDDB39B-F127-4348-A65F-BD3C951CB5FA}" type="presParOf" srcId="{04999B7A-65B7-4C71-8FFE-4E1001EF80DE}" destId="{903D97C3-68E6-4AC8-9264-D34C0234194B}" srcOrd="1" destOrd="0" presId="urn:microsoft.com/office/officeart/2005/8/layout/orgChart1"/>
    <dgm:cxn modelId="{130E82A8-56DD-4E22-BECC-AB81A0030432}" type="presParOf" srcId="{04999B7A-65B7-4C71-8FFE-4E1001EF80DE}" destId="{F5C05CC7-B6E7-4B6F-B1DA-4488CBB9E392}" srcOrd="2" destOrd="0" presId="urn:microsoft.com/office/officeart/2005/8/layout/orgChart1"/>
    <dgm:cxn modelId="{81970912-9BBB-408D-8043-6F4F88419DF3}" type="presParOf" srcId="{B6DC05B9-237F-4393-9B2C-23E16EDA2373}" destId="{32F0BB73-3FD5-45E9-AF44-2973027285F8}" srcOrd="2" destOrd="0" presId="urn:microsoft.com/office/officeart/2005/8/layout/orgChart1"/>
    <dgm:cxn modelId="{54E0DF94-784D-47D1-B785-8C81FFD3E58C}" type="presParOf" srcId="{B6DC05B9-237F-4393-9B2C-23E16EDA2373}" destId="{29A95311-9286-4648-8ED4-04BC51B187A5}" srcOrd="3" destOrd="0" presId="urn:microsoft.com/office/officeart/2005/8/layout/orgChart1"/>
    <dgm:cxn modelId="{E6057B82-C3E0-40EC-B3D2-9838BC77279B}" type="presParOf" srcId="{29A95311-9286-4648-8ED4-04BC51B187A5}" destId="{84DDC208-CDED-43FE-AE10-E6FDE3653C09}" srcOrd="0" destOrd="0" presId="urn:microsoft.com/office/officeart/2005/8/layout/orgChart1"/>
    <dgm:cxn modelId="{3FA181B9-FE40-4664-BED8-0957D718AFBC}" type="presParOf" srcId="{84DDC208-CDED-43FE-AE10-E6FDE3653C09}" destId="{D15C979C-C76A-47A3-B54F-218A4F2FA16C}" srcOrd="0" destOrd="0" presId="urn:microsoft.com/office/officeart/2005/8/layout/orgChart1"/>
    <dgm:cxn modelId="{F1C28C0E-4481-403A-87AB-9D4BD6EA270F}" type="presParOf" srcId="{84DDC208-CDED-43FE-AE10-E6FDE3653C09}" destId="{7CF600C3-2670-4625-AF50-F2D91894AB20}" srcOrd="1" destOrd="0" presId="urn:microsoft.com/office/officeart/2005/8/layout/orgChart1"/>
    <dgm:cxn modelId="{A37B3CD7-B046-490C-B18F-40C3C4FC6F4A}" type="presParOf" srcId="{29A95311-9286-4648-8ED4-04BC51B187A5}" destId="{3FFE1599-48AE-460A-84EA-500D1368A321}" srcOrd="1" destOrd="0" presId="urn:microsoft.com/office/officeart/2005/8/layout/orgChart1"/>
    <dgm:cxn modelId="{7EB7CA12-1EC2-4F70-B98B-FF8E92576626}" type="presParOf" srcId="{29A95311-9286-4648-8ED4-04BC51B187A5}" destId="{DB633534-16E8-4E7A-AF1C-332047F2F2D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F0BB73-3FD5-45E9-AF44-2973027285F8}">
      <dsp:nvSpPr>
        <dsp:cNvPr id="0" name=""/>
        <dsp:cNvSpPr/>
      </dsp:nvSpPr>
      <dsp:spPr>
        <a:xfrm>
          <a:off x="2772308" y="1105884"/>
          <a:ext cx="125611" cy="5502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0299"/>
              </a:lnTo>
              <a:lnTo>
                <a:pt x="125611" y="550299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35CF57-0EE0-4F5E-947C-920943736703}">
      <dsp:nvSpPr>
        <dsp:cNvPr id="0" name=""/>
        <dsp:cNvSpPr/>
      </dsp:nvSpPr>
      <dsp:spPr>
        <a:xfrm>
          <a:off x="2646696" y="1105884"/>
          <a:ext cx="125611" cy="550299"/>
        </a:xfrm>
        <a:custGeom>
          <a:avLst/>
          <a:gdLst/>
          <a:ahLst/>
          <a:cxnLst/>
          <a:rect l="0" t="0" r="0" b="0"/>
          <a:pathLst>
            <a:path>
              <a:moveTo>
                <a:pt x="125611" y="0"/>
              </a:moveTo>
              <a:lnTo>
                <a:pt x="125611" y="550299"/>
              </a:lnTo>
              <a:lnTo>
                <a:pt x="0" y="550299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1AC0E6-5529-4D4C-A6ED-11CE55501A35}">
      <dsp:nvSpPr>
        <dsp:cNvPr id="0" name=""/>
        <dsp:cNvSpPr/>
      </dsp:nvSpPr>
      <dsp:spPr>
        <a:xfrm>
          <a:off x="2772308" y="1105884"/>
          <a:ext cx="2171288" cy="11005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74986"/>
              </a:lnTo>
              <a:lnTo>
                <a:pt x="2171288" y="974986"/>
              </a:lnTo>
              <a:lnTo>
                <a:pt x="2171288" y="1100598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83E62B-015F-43BE-AEF1-431BEFACF531}">
      <dsp:nvSpPr>
        <dsp:cNvPr id="0" name=""/>
        <dsp:cNvSpPr/>
      </dsp:nvSpPr>
      <dsp:spPr>
        <a:xfrm>
          <a:off x="2772308" y="1105884"/>
          <a:ext cx="723762" cy="11005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74986"/>
              </a:lnTo>
              <a:lnTo>
                <a:pt x="723762" y="974986"/>
              </a:lnTo>
              <a:lnTo>
                <a:pt x="723762" y="1100598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7BF80B-7D42-411E-8AFE-A564575F3AD7}">
      <dsp:nvSpPr>
        <dsp:cNvPr id="0" name=""/>
        <dsp:cNvSpPr/>
      </dsp:nvSpPr>
      <dsp:spPr>
        <a:xfrm>
          <a:off x="2048545" y="1105884"/>
          <a:ext cx="723762" cy="1100598"/>
        </a:xfrm>
        <a:custGeom>
          <a:avLst/>
          <a:gdLst/>
          <a:ahLst/>
          <a:cxnLst/>
          <a:rect l="0" t="0" r="0" b="0"/>
          <a:pathLst>
            <a:path>
              <a:moveTo>
                <a:pt x="723762" y="0"/>
              </a:moveTo>
              <a:lnTo>
                <a:pt x="723762" y="974986"/>
              </a:lnTo>
              <a:lnTo>
                <a:pt x="0" y="974986"/>
              </a:lnTo>
              <a:lnTo>
                <a:pt x="0" y="1100598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9E6562-7F56-473F-9208-951765E85986}">
      <dsp:nvSpPr>
        <dsp:cNvPr id="0" name=""/>
        <dsp:cNvSpPr/>
      </dsp:nvSpPr>
      <dsp:spPr>
        <a:xfrm>
          <a:off x="601019" y="1105884"/>
          <a:ext cx="2171288" cy="1100598"/>
        </a:xfrm>
        <a:custGeom>
          <a:avLst/>
          <a:gdLst/>
          <a:ahLst/>
          <a:cxnLst/>
          <a:rect l="0" t="0" r="0" b="0"/>
          <a:pathLst>
            <a:path>
              <a:moveTo>
                <a:pt x="2171288" y="0"/>
              </a:moveTo>
              <a:lnTo>
                <a:pt x="2171288" y="974986"/>
              </a:lnTo>
              <a:lnTo>
                <a:pt x="0" y="974986"/>
              </a:lnTo>
              <a:lnTo>
                <a:pt x="0" y="1100598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D2F786-1BD2-4A87-99C8-4C3934DEEB07}">
      <dsp:nvSpPr>
        <dsp:cNvPr id="0" name=""/>
        <dsp:cNvSpPr/>
      </dsp:nvSpPr>
      <dsp:spPr>
        <a:xfrm>
          <a:off x="2174156" y="507733"/>
          <a:ext cx="1196302" cy="59815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2700" kern="1200"/>
        </a:p>
      </dsp:txBody>
      <dsp:txXfrm>
        <a:off x="2174156" y="507733"/>
        <a:ext cx="1196302" cy="598151"/>
      </dsp:txXfrm>
    </dsp:sp>
    <dsp:sp modelId="{884B1BA8-32B0-4655-A564-EF012599E513}">
      <dsp:nvSpPr>
        <dsp:cNvPr id="0" name=""/>
        <dsp:cNvSpPr/>
      </dsp:nvSpPr>
      <dsp:spPr>
        <a:xfrm>
          <a:off x="2868" y="2206483"/>
          <a:ext cx="1196302" cy="59815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2700" kern="1200"/>
        </a:p>
      </dsp:txBody>
      <dsp:txXfrm>
        <a:off x="2868" y="2206483"/>
        <a:ext cx="1196302" cy="598151"/>
      </dsp:txXfrm>
    </dsp:sp>
    <dsp:sp modelId="{B03ED467-EDF0-4B81-AF12-312185D470FC}">
      <dsp:nvSpPr>
        <dsp:cNvPr id="0" name=""/>
        <dsp:cNvSpPr/>
      </dsp:nvSpPr>
      <dsp:spPr>
        <a:xfrm>
          <a:off x="1450393" y="2206483"/>
          <a:ext cx="1196302" cy="59815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2700" kern="1200" dirty="0"/>
        </a:p>
      </dsp:txBody>
      <dsp:txXfrm>
        <a:off x="1450393" y="2206483"/>
        <a:ext cx="1196302" cy="598151"/>
      </dsp:txXfrm>
    </dsp:sp>
    <dsp:sp modelId="{34AD79B6-8BB4-404D-BACF-D20F2870B49D}">
      <dsp:nvSpPr>
        <dsp:cNvPr id="0" name=""/>
        <dsp:cNvSpPr/>
      </dsp:nvSpPr>
      <dsp:spPr>
        <a:xfrm>
          <a:off x="2897919" y="2206483"/>
          <a:ext cx="1196302" cy="59815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2700" kern="1200" dirty="0"/>
        </a:p>
      </dsp:txBody>
      <dsp:txXfrm>
        <a:off x="2897919" y="2206483"/>
        <a:ext cx="1196302" cy="598151"/>
      </dsp:txXfrm>
    </dsp:sp>
    <dsp:sp modelId="{CF27FDAD-2E4C-4FB2-994D-5843EF58963F}">
      <dsp:nvSpPr>
        <dsp:cNvPr id="0" name=""/>
        <dsp:cNvSpPr/>
      </dsp:nvSpPr>
      <dsp:spPr>
        <a:xfrm>
          <a:off x="4345445" y="2206483"/>
          <a:ext cx="1196302" cy="59815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2700" kern="1200" dirty="0"/>
        </a:p>
      </dsp:txBody>
      <dsp:txXfrm>
        <a:off x="4345445" y="2206483"/>
        <a:ext cx="1196302" cy="598151"/>
      </dsp:txXfrm>
    </dsp:sp>
    <dsp:sp modelId="{5C3E94C1-7AC6-4393-88E8-5D2CA673A24D}">
      <dsp:nvSpPr>
        <dsp:cNvPr id="0" name=""/>
        <dsp:cNvSpPr/>
      </dsp:nvSpPr>
      <dsp:spPr>
        <a:xfrm>
          <a:off x="1450393" y="1357108"/>
          <a:ext cx="1196302" cy="59815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2700" kern="1200" dirty="0"/>
        </a:p>
      </dsp:txBody>
      <dsp:txXfrm>
        <a:off x="1450393" y="1357108"/>
        <a:ext cx="1196302" cy="598151"/>
      </dsp:txXfrm>
    </dsp:sp>
    <dsp:sp modelId="{D15C979C-C76A-47A3-B54F-218A4F2FA16C}">
      <dsp:nvSpPr>
        <dsp:cNvPr id="0" name=""/>
        <dsp:cNvSpPr/>
      </dsp:nvSpPr>
      <dsp:spPr>
        <a:xfrm>
          <a:off x="2897919" y="1357108"/>
          <a:ext cx="1196302" cy="59815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2700" kern="1200" dirty="0"/>
        </a:p>
      </dsp:txBody>
      <dsp:txXfrm>
        <a:off x="2897919" y="1357108"/>
        <a:ext cx="1196302" cy="5981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11036D-837D-4FF9-913F-AE7CF58F4B22}" type="datetimeFigureOut">
              <a:rPr lang="ko-KR" altLang="en-US" smtClean="0"/>
              <a:pPr/>
              <a:t>2021-08-24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1C5BC7-9D2B-479A-9C1F-31D14BA444F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74324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C9BDAEC-711B-43DC-BBB6-B35DD7091BB7}" type="slidenum">
              <a:rPr lang="en-US" altLang="ko-KR"/>
              <a:pPr/>
              <a:t>1</a:t>
            </a:fld>
            <a:endParaRPr lang="en-US" altLang="ko-KR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1C5BC7-9D2B-479A-9C1F-31D14BA444F1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1C5BC7-9D2B-479A-9C1F-31D14BA444F1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1C5BC7-9D2B-479A-9C1F-31D14BA444F1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1C5BC7-9D2B-479A-9C1F-31D14BA444F1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1C5BC7-9D2B-479A-9C1F-31D14BA444F1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/>
              <a:t>PSJ</a:t>
            </a:r>
            <a:r>
              <a:rPr lang="ko-KR" altLang="en-US" smtClean="0"/>
              <a:t>창업네트웍스</a:t>
            </a:r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416CB-3771-4043-9B29-73422C6C06E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/>
              <a:t>PSJ</a:t>
            </a:r>
            <a:r>
              <a:rPr lang="ko-KR" altLang="en-US" smtClean="0"/>
              <a:t>창업네트웍스</a:t>
            </a:r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416CB-3771-4043-9B29-73422C6C06E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/>
              <a:t>PSJ</a:t>
            </a:r>
            <a:r>
              <a:rPr lang="ko-KR" altLang="en-US" smtClean="0"/>
              <a:t>창업네트웍스</a:t>
            </a:r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416CB-3771-4043-9B29-73422C6C06E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/>
              <a:t>PSJ</a:t>
            </a:r>
            <a:r>
              <a:rPr lang="ko-KR" altLang="en-US" smtClean="0"/>
              <a:t>창업네트웍스</a:t>
            </a:r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416CB-3771-4043-9B29-73422C6C06E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/>
              <a:t>PSJ</a:t>
            </a:r>
            <a:r>
              <a:rPr lang="ko-KR" altLang="en-US" smtClean="0"/>
              <a:t>창업네트웍스</a:t>
            </a:r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416CB-3771-4043-9B29-73422C6C06E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/>
              <a:t>PSJ</a:t>
            </a:r>
            <a:r>
              <a:rPr lang="ko-KR" altLang="en-US" smtClean="0"/>
              <a:t>창업네트웍스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416CB-3771-4043-9B29-73422C6C06E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/>
              <a:t>PSJ</a:t>
            </a:r>
            <a:r>
              <a:rPr lang="ko-KR" altLang="en-US" smtClean="0"/>
              <a:t>창업네트웍스</a:t>
            </a:r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416CB-3771-4043-9B29-73422C6C06E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/>
              <a:t>PSJ</a:t>
            </a:r>
            <a:r>
              <a:rPr lang="ko-KR" altLang="en-US" smtClean="0"/>
              <a:t>창업네트웍스</a:t>
            </a:r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416CB-3771-4043-9B29-73422C6C06E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/>
              <a:t>PSJ</a:t>
            </a:r>
            <a:r>
              <a:rPr lang="ko-KR" altLang="en-US" smtClean="0"/>
              <a:t>창업네트웍스</a:t>
            </a:r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416CB-3771-4043-9B29-73422C6C06E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/>
              <a:t>PSJ</a:t>
            </a:r>
            <a:r>
              <a:rPr lang="ko-KR" altLang="en-US" smtClean="0"/>
              <a:t>창업네트웍스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416CB-3771-4043-9B29-73422C6C06E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/>
              <a:t>PSJ</a:t>
            </a:r>
            <a:r>
              <a:rPr lang="ko-KR" altLang="en-US" smtClean="0"/>
              <a:t>창업네트웍스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416CB-3771-4043-9B29-73422C6C06E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ko-KR" smtClean="0"/>
              <a:t>PSJ</a:t>
            </a:r>
            <a:r>
              <a:rPr lang="ko-KR" altLang="en-US" smtClean="0"/>
              <a:t>창업네트웍스</a:t>
            </a:r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A416CB-3771-4043-9B29-73422C6C06E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267744" y="5301208"/>
            <a:ext cx="5400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 smtClean="0">
                <a:solidFill>
                  <a:srgbClr val="1D1D1D"/>
                </a:solidFill>
              </a:rPr>
              <a:t>팀   명  </a:t>
            </a:r>
            <a:r>
              <a:rPr lang="en-US" altLang="ko-KR" sz="2000" b="1" dirty="0" smtClean="0">
                <a:solidFill>
                  <a:srgbClr val="1D1D1D"/>
                </a:solidFill>
              </a:rPr>
              <a:t>:  ○ ○ ○ ○ ○</a:t>
            </a:r>
          </a:p>
          <a:p>
            <a:pPr>
              <a:lnSpc>
                <a:spcPct val="150000"/>
              </a:lnSpc>
            </a:pPr>
            <a:r>
              <a:rPr lang="ko-KR" altLang="en-US" sz="2000" b="1" dirty="0" smtClean="0">
                <a:solidFill>
                  <a:srgbClr val="1D1D1D"/>
                </a:solidFill>
              </a:rPr>
              <a:t>대표자  </a:t>
            </a:r>
            <a:r>
              <a:rPr lang="en-US" altLang="ko-KR" sz="2000" b="1" dirty="0" smtClean="0">
                <a:solidFill>
                  <a:srgbClr val="1D1D1D"/>
                </a:solidFill>
              </a:rPr>
              <a:t>:  ○ ○ ○ (○ ○</a:t>
            </a:r>
            <a:r>
              <a:rPr lang="ko-KR" altLang="en-US" sz="2000" b="1" dirty="0" smtClean="0">
                <a:solidFill>
                  <a:srgbClr val="1D1D1D"/>
                </a:solidFill>
              </a:rPr>
              <a:t>학과 </a:t>
            </a:r>
            <a:r>
              <a:rPr lang="en-US" altLang="ko-KR" sz="2000" b="1" dirty="0" smtClean="0">
                <a:solidFill>
                  <a:srgbClr val="1D1D1D"/>
                </a:solidFill>
              </a:rPr>
              <a:t>○</a:t>
            </a:r>
            <a:r>
              <a:rPr lang="ko-KR" altLang="en-US" sz="2000" b="1" dirty="0" smtClean="0">
                <a:solidFill>
                  <a:srgbClr val="1D1D1D"/>
                </a:solidFill>
              </a:rPr>
              <a:t>학년</a:t>
            </a:r>
            <a:r>
              <a:rPr lang="en-US" altLang="ko-KR" sz="2000" b="1" dirty="0" smtClean="0">
                <a:solidFill>
                  <a:srgbClr val="1D1D1D"/>
                </a:solidFill>
              </a:rPr>
              <a:t>) </a:t>
            </a:r>
            <a:endParaRPr lang="ko-KR" altLang="en-US" sz="2000" b="1" dirty="0">
              <a:solidFill>
                <a:srgbClr val="1D1D1D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971600" y="1064349"/>
            <a:ext cx="720080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2021 </a:t>
            </a:r>
            <a:r>
              <a:rPr lang="en-US" altLang="ko-KR" sz="2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“</a:t>
            </a:r>
            <a:r>
              <a:rPr lang="ko-KR" altLang="en-US" sz="2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제</a:t>
            </a:r>
            <a:r>
              <a:rPr lang="en-US" altLang="ko-KR" sz="2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11</a:t>
            </a:r>
            <a:r>
              <a:rPr lang="ko-KR" altLang="en-US" sz="2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회 </a:t>
            </a:r>
            <a:r>
              <a:rPr lang="ko-KR" altLang="en-US" sz="2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선린 창업경진대회</a:t>
            </a:r>
            <a:r>
              <a:rPr lang="en-US" altLang="ko-KR" sz="2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”</a:t>
            </a:r>
            <a:endParaRPr lang="ko-KR" altLang="en-US" sz="26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601464" y="1772816"/>
            <a:ext cx="7920880" cy="936104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ko-KR" sz="3200" b="1" dirty="0" smtClean="0">
                <a:solidFill>
                  <a:schemeClr val="bg1"/>
                </a:solidFill>
              </a:rPr>
              <a:t>- </a:t>
            </a:r>
            <a:r>
              <a:rPr lang="ko-KR" altLang="en-US" sz="3200" b="1" dirty="0" err="1" smtClean="0">
                <a:solidFill>
                  <a:schemeClr val="bg1"/>
                </a:solidFill>
              </a:rPr>
              <a:t>창업아이템명</a:t>
            </a:r>
            <a:r>
              <a:rPr lang="ko-KR" altLang="en-US" sz="3200" b="1" dirty="0" smtClean="0">
                <a:solidFill>
                  <a:schemeClr val="bg1"/>
                </a:solidFill>
              </a:rPr>
              <a:t> 기재</a:t>
            </a:r>
            <a:r>
              <a:rPr lang="en-US" altLang="ko-KR" sz="3200" b="1" dirty="0" smtClean="0">
                <a:solidFill>
                  <a:schemeClr val="bg1"/>
                </a:solidFill>
              </a:rPr>
              <a:t> -</a:t>
            </a:r>
            <a:endParaRPr lang="ko-KR" altLang="en-US" sz="3200" dirty="0">
              <a:solidFill>
                <a:schemeClr val="bg1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611560" y="2721620"/>
            <a:ext cx="7920880" cy="1211436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4400" b="1" dirty="0" smtClean="0">
                <a:solidFill>
                  <a:schemeClr val="bg1"/>
                </a:solidFill>
              </a:rPr>
              <a:t>사 업 계 획 서</a:t>
            </a:r>
            <a:endParaRPr lang="ko-KR" altLang="en-US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슬라이드 번호 개체 틀 15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/>
          <a:p>
            <a:pPr>
              <a:defRPr/>
            </a:pPr>
            <a:fld id="{5188F565-1A0F-4110-9F29-57348DED41DD}" type="slidenum">
              <a:rPr lang="en-US" altLang="ko-KR" smtClean="0"/>
              <a:pPr>
                <a:defRPr/>
              </a:pPr>
              <a:t>10</a:t>
            </a:fld>
            <a:endParaRPr lang="en-US" altLang="ko-KR" dirty="0"/>
          </a:p>
        </p:txBody>
      </p:sp>
      <p:sp>
        <p:nvSpPr>
          <p:cNvPr id="5" name="대각선 방향의 모서리가 잘린 사각형 4"/>
          <p:cNvSpPr/>
          <p:nvPr/>
        </p:nvSpPr>
        <p:spPr>
          <a:xfrm>
            <a:off x="539552" y="1484784"/>
            <a:ext cx="3816424" cy="576064"/>
          </a:xfrm>
          <a:prstGeom prst="snip2DiagRect">
            <a:avLst>
              <a:gd name="adj1" fmla="val 0"/>
              <a:gd name="adj2" fmla="val 500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/>
              <a:t>창업아이템 소개</a:t>
            </a:r>
            <a:endParaRPr lang="ko-KR" altLang="en-US" sz="2400" b="1" dirty="0"/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251520" y="293699"/>
            <a:ext cx="8640960" cy="864096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ko-KR" altLang="en-US" sz="40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창업아이템의 개요</a:t>
            </a:r>
            <a:endParaRPr lang="ko-KR" altLang="en-US" sz="40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" name="직사각형 7"/>
          <p:cNvSpPr>
            <a:spLocks noChangeArrowheads="1"/>
          </p:cNvSpPr>
          <p:nvPr/>
        </p:nvSpPr>
        <p:spPr bwMode="auto">
          <a:xfrm>
            <a:off x="827410" y="2132856"/>
            <a:ext cx="7561014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ko-KR" altLang="en-US" sz="2200" dirty="0" smtClean="0">
                <a:latin typeface="맑은 고딕" pitchFamily="50" charset="-127"/>
                <a:ea typeface="맑은 고딕" pitchFamily="50" charset="-127"/>
              </a:rPr>
              <a:t> 창업아이템을 간략하게 설명</a:t>
            </a:r>
            <a:endParaRPr lang="en-US" altLang="ko-KR" sz="220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ko-KR" altLang="en-US" sz="2200" dirty="0" smtClean="0">
                <a:latin typeface="맑은 고딕" pitchFamily="50" charset="-127"/>
                <a:ea typeface="맑은 고딕" pitchFamily="50" charset="-127"/>
              </a:rPr>
              <a:t> 창업아이템 도면</a:t>
            </a:r>
            <a:r>
              <a:rPr lang="en-US" altLang="ko-KR" sz="22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200" dirty="0" err="1" smtClean="0">
                <a:latin typeface="맑은 고딕" pitchFamily="50" charset="-127"/>
                <a:ea typeface="맑은 고딕" pitchFamily="50" charset="-127"/>
              </a:rPr>
              <a:t>스캐치</a:t>
            </a:r>
            <a:r>
              <a:rPr lang="en-US" altLang="ko-KR" sz="22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200" dirty="0" smtClean="0">
                <a:latin typeface="맑은 고딕" pitchFamily="50" charset="-127"/>
                <a:ea typeface="맑은 고딕" pitchFamily="50" charset="-127"/>
              </a:rPr>
              <a:t>그림</a:t>
            </a:r>
            <a:r>
              <a:rPr lang="en-US" altLang="ko-KR" sz="22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200" dirty="0" smtClean="0">
                <a:latin typeface="맑은 고딕" pitchFamily="50" charset="-127"/>
                <a:ea typeface="맑은 고딕" pitchFamily="50" charset="-127"/>
              </a:rPr>
              <a:t>사진</a:t>
            </a:r>
            <a:r>
              <a:rPr lang="en-US" altLang="ko-KR" sz="22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200" dirty="0" smtClean="0">
                <a:latin typeface="맑은 고딕" pitchFamily="50" charset="-127"/>
                <a:ea typeface="맑은 고딕" pitchFamily="50" charset="-127"/>
              </a:rPr>
              <a:t>절차도 등 삽입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8" name="직사각형 7"/>
          <p:cNvSpPr>
            <a:spLocks noChangeArrowheads="1"/>
          </p:cNvSpPr>
          <p:nvPr/>
        </p:nvSpPr>
        <p:spPr bwMode="auto">
          <a:xfrm>
            <a:off x="827410" y="2132856"/>
            <a:ext cx="6696918" cy="1042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ko-KR" altLang="en-US" sz="2200" dirty="0" smtClean="0">
                <a:latin typeface="맑은 고딕" pitchFamily="50" charset="-127"/>
                <a:ea typeface="맑은 고딕" pitchFamily="50" charset="-127"/>
              </a:rPr>
              <a:t> 창업아이템 용도 및</a:t>
            </a:r>
            <a:r>
              <a:rPr lang="en-US" altLang="ko-KR" sz="22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200" dirty="0" smtClean="0">
                <a:latin typeface="맑은 고딕" pitchFamily="50" charset="-127"/>
                <a:ea typeface="맑은 고딕" pitchFamily="50" charset="-127"/>
              </a:rPr>
              <a:t>기능을 상세히 작성</a:t>
            </a:r>
            <a:endParaRPr lang="en-US" altLang="ko-KR" sz="220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ko-KR" sz="22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200" dirty="0" smtClean="0">
                <a:latin typeface="맑은 고딕" pitchFamily="50" charset="-127"/>
                <a:ea typeface="맑은 고딕" pitchFamily="50" charset="-127"/>
              </a:rPr>
              <a:t>주요 예상고객</a:t>
            </a:r>
            <a:endParaRPr lang="ko-KR" altLang="en-US" sz="2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슬라이드 번호 개체 틀 15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/>
          <a:p>
            <a:pPr>
              <a:defRPr/>
            </a:pPr>
            <a:fld id="{5188F565-1A0F-4110-9F29-57348DED41DD}" type="slidenum">
              <a:rPr lang="en-US" altLang="ko-KR" smtClean="0"/>
              <a:pPr>
                <a:defRPr/>
              </a:pPr>
              <a:t>11</a:t>
            </a:fld>
            <a:endParaRPr lang="en-US" altLang="ko-KR" dirty="0"/>
          </a:p>
        </p:txBody>
      </p:sp>
      <p:sp>
        <p:nvSpPr>
          <p:cNvPr id="5" name="대각선 방향의 모서리가 잘린 사각형 4"/>
          <p:cNvSpPr/>
          <p:nvPr/>
        </p:nvSpPr>
        <p:spPr>
          <a:xfrm>
            <a:off x="539552" y="1484784"/>
            <a:ext cx="3672408" cy="576064"/>
          </a:xfrm>
          <a:prstGeom prst="snip2DiagRect">
            <a:avLst>
              <a:gd name="adj1" fmla="val 0"/>
              <a:gd name="adj2" fmla="val 500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/>
              <a:t>창업아이템의 용도</a:t>
            </a:r>
            <a:endParaRPr lang="ko-KR" altLang="en-US" sz="2400" b="1" dirty="0"/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251520" y="293699"/>
            <a:ext cx="8640960" cy="864096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ko-KR" altLang="en-US" sz="40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창업아이템의 특성</a:t>
            </a:r>
            <a:endParaRPr lang="ko-KR" altLang="en-US" sz="40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8" name="직사각형 7"/>
          <p:cNvSpPr>
            <a:spLocks noChangeArrowheads="1"/>
          </p:cNvSpPr>
          <p:nvPr/>
        </p:nvSpPr>
        <p:spPr bwMode="auto">
          <a:xfrm>
            <a:off x="827410" y="2132856"/>
            <a:ext cx="6696918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ko-KR" altLang="en-US" sz="2200" dirty="0" smtClean="0">
                <a:latin typeface="맑은 고딕" pitchFamily="50" charset="-127"/>
                <a:ea typeface="맑은 고딕" pitchFamily="50" charset="-127"/>
              </a:rPr>
              <a:t> 창업아이템의 특징 및 경쟁제품과의 차별성 작성</a:t>
            </a:r>
            <a:endParaRPr lang="ko-KR" altLang="en-US" sz="2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슬라이드 번호 개체 틀 15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/>
          <a:p>
            <a:pPr>
              <a:defRPr/>
            </a:pPr>
            <a:fld id="{5188F565-1A0F-4110-9F29-57348DED41DD}" type="slidenum">
              <a:rPr lang="en-US" altLang="ko-KR" smtClean="0"/>
              <a:pPr>
                <a:defRPr/>
              </a:pPr>
              <a:t>12</a:t>
            </a:fld>
            <a:endParaRPr lang="en-US" altLang="ko-KR" dirty="0"/>
          </a:p>
        </p:txBody>
      </p:sp>
      <p:sp>
        <p:nvSpPr>
          <p:cNvPr id="5" name="대각선 방향의 모서리가 잘린 사각형 4"/>
          <p:cNvSpPr/>
          <p:nvPr/>
        </p:nvSpPr>
        <p:spPr>
          <a:xfrm>
            <a:off x="539552" y="1484784"/>
            <a:ext cx="3672408" cy="576064"/>
          </a:xfrm>
          <a:prstGeom prst="snip2DiagRect">
            <a:avLst>
              <a:gd name="adj1" fmla="val 0"/>
              <a:gd name="adj2" fmla="val 500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/>
              <a:t>창업아이템의 차별성</a:t>
            </a:r>
            <a:endParaRPr lang="ko-KR" altLang="en-US" sz="2400" b="1" dirty="0"/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251520" y="293699"/>
            <a:ext cx="8640960" cy="864096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ko-KR" altLang="en-US" sz="40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창업아이템의 특성</a:t>
            </a:r>
            <a:endParaRPr lang="ko-KR" altLang="en-US" sz="40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슬라이드 번호 개체 틀 15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/>
          <a:p>
            <a:pPr>
              <a:defRPr/>
            </a:pPr>
            <a:fld id="{5188F565-1A0F-4110-9F29-57348DED41DD}" type="slidenum">
              <a:rPr lang="en-US" altLang="ko-KR" smtClean="0"/>
              <a:pPr>
                <a:defRPr/>
              </a:pPr>
              <a:t>13</a:t>
            </a:fld>
            <a:endParaRPr lang="en-US" altLang="ko-KR" dirty="0"/>
          </a:p>
        </p:txBody>
      </p:sp>
      <p:sp>
        <p:nvSpPr>
          <p:cNvPr id="5" name="대각선 방향의 모서리가 잘린 사각형 4"/>
          <p:cNvSpPr/>
          <p:nvPr/>
        </p:nvSpPr>
        <p:spPr>
          <a:xfrm>
            <a:off x="539552" y="1484784"/>
            <a:ext cx="3960440" cy="576064"/>
          </a:xfrm>
          <a:prstGeom prst="snip2DiagRect">
            <a:avLst>
              <a:gd name="adj1" fmla="val 0"/>
              <a:gd name="adj2" fmla="val 500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/>
              <a:t>기술개발 방법 및 절차</a:t>
            </a:r>
            <a:endParaRPr lang="ko-KR" altLang="en-US" sz="2400" b="1" dirty="0"/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251520" y="293699"/>
            <a:ext cx="8640960" cy="864096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ko-KR" altLang="en-US" sz="40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창업아이템 개발 계획</a:t>
            </a:r>
            <a:endParaRPr lang="ko-KR" altLang="en-US" sz="40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" name="직사각형 7"/>
          <p:cNvSpPr>
            <a:spLocks noChangeArrowheads="1"/>
          </p:cNvSpPr>
          <p:nvPr/>
        </p:nvSpPr>
        <p:spPr bwMode="auto">
          <a:xfrm>
            <a:off x="827410" y="2132856"/>
            <a:ext cx="7777038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ko-KR" altLang="en-US" sz="2200" dirty="0" smtClean="0">
                <a:latin typeface="맑은 고딕" pitchFamily="50" charset="-127"/>
                <a:ea typeface="맑은 고딕" pitchFamily="50" charset="-127"/>
              </a:rPr>
              <a:t> 창업아이템의 개발방법</a:t>
            </a:r>
            <a:r>
              <a:rPr lang="en-US" altLang="ko-KR" sz="22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200" dirty="0" smtClean="0">
                <a:latin typeface="맑은 고딕" pitchFamily="50" charset="-127"/>
                <a:ea typeface="맑은 고딕" pitchFamily="50" charset="-127"/>
              </a:rPr>
              <a:t>및 절차</a:t>
            </a:r>
            <a:r>
              <a:rPr lang="en-US" altLang="ko-KR" sz="22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200" dirty="0" smtClean="0">
                <a:latin typeface="맑은 고딕" pitchFamily="50" charset="-127"/>
                <a:ea typeface="맑은 고딕" pitchFamily="50" charset="-127"/>
              </a:rPr>
              <a:t>개발시기 등을 작성</a:t>
            </a:r>
            <a:endParaRPr lang="ko-KR" altLang="en-US" sz="2200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슬라이드 번호 개체 틀 7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/>
          <a:p>
            <a:pPr>
              <a:defRPr/>
            </a:pPr>
            <a:fld id="{5188F565-1A0F-4110-9F29-57348DED41DD}" type="slidenum">
              <a:rPr lang="en-US" altLang="ko-KR" smtClean="0"/>
              <a:pPr>
                <a:defRPr/>
              </a:pPr>
              <a:t>14</a:t>
            </a:fld>
            <a:endParaRPr lang="en-US" altLang="ko-KR"/>
          </a:p>
        </p:txBody>
      </p:sp>
      <p:sp>
        <p:nvSpPr>
          <p:cNvPr id="33" name="직사각형 32"/>
          <p:cNvSpPr/>
          <p:nvPr/>
        </p:nvSpPr>
        <p:spPr>
          <a:xfrm>
            <a:off x="1115616" y="2307190"/>
            <a:ext cx="6912768" cy="112181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ko-KR" sz="40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sz="40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창업아이템의 시장성</a:t>
            </a:r>
            <a:endParaRPr lang="en-US" altLang="ko-KR" sz="40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슬라이드 번호 개체 틀 15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/>
          <a:p>
            <a:pPr>
              <a:defRPr/>
            </a:pPr>
            <a:fld id="{5188F565-1A0F-4110-9F29-57348DED41DD}" type="slidenum">
              <a:rPr lang="en-US" altLang="ko-KR" smtClean="0"/>
              <a:pPr>
                <a:defRPr/>
              </a:pPr>
              <a:t>15</a:t>
            </a:fld>
            <a:endParaRPr lang="en-US" altLang="ko-KR" dirty="0"/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251520" y="293699"/>
            <a:ext cx="8640960" cy="864096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ko-KR" altLang="en-US" sz="40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시장규모 및 전망</a:t>
            </a:r>
            <a:endParaRPr lang="ko-KR" altLang="en-US" sz="40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슬라이드 번호 개체 틀 15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/>
          <a:p>
            <a:pPr>
              <a:defRPr/>
            </a:pPr>
            <a:fld id="{5188F565-1A0F-4110-9F29-57348DED41DD}" type="slidenum">
              <a:rPr lang="en-US" altLang="ko-KR" smtClean="0"/>
              <a:pPr>
                <a:defRPr/>
              </a:pPr>
              <a:t>16</a:t>
            </a:fld>
            <a:endParaRPr lang="en-US" altLang="ko-KR" dirty="0"/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251520" y="293699"/>
            <a:ext cx="8640960" cy="864096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ko-KR" altLang="en-US" sz="40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경쟁업체 동향</a:t>
            </a:r>
            <a:endParaRPr lang="ko-KR" altLang="en-US" sz="40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슬라이드 번호 개체 틀 15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/>
          <a:p>
            <a:pPr>
              <a:defRPr/>
            </a:pPr>
            <a:fld id="{5188F565-1A0F-4110-9F29-57348DED41DD}" type="slidenum">
              <a:rPr lang="en-US" altLang="ko-KR" smtClean="0"/>
              <a:pPr>
                <a:defRPr/>
              </a:pPr>
              <a:t>17</a:t>
            </a:fld>
            <a:endParaRPr lang="en-US" altLang="ko-KR" dirty="0"/>
          </a:p>
        </p:txBody>
      </p:sp>
      <p:sp>
        <p:nvSpPr>
          <p:cNvPr id="8" name="직사각형 1"/>
          <p:cNvSpPr>
            <a:spLocks noChangeArrowheads="1"/>
          </p:cNvSpPr>
          <p:nvPr/>
        </p:nvSpPr>
        <p:spPr bwMode="auto">
          <a:xfrm>
            <a:off x="820489" y="1412776"/>
            <a:ext cx="7902575" cy="1615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ko-KR" altLang="en-US" sz="22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2200" dirty="0" smtClean="0">
                <a:latin typeface="맑은 고딕" pitchFamily="50" charset="-127"/>
                <a:ea typeface="맑은 고딕" pitchFamily="50" charset="-127"/>
              </a:rPr>
              <a:t>STP </a:t>
            </a:r>
            <a:r>
              <a:rPr lang="ko-KR" altLang="en-US" sz="2200" dirty="0" smtClean="0">
                <a:latin typeface="맑은 고딕" pitchFamily="50" charset="-127"/>
                <a:ea typeface="맑은 고딕" pitchFamily="50" charset="-127"/>
              </a:rPr>
              <a:t>전략</a:t>
            </a:r>
            <a:r>
              <a:rPr lang="en-US" altLang="ko-KR" sz="2200" dirty="0" smtClean="0">
                <a:latin typeface="맑은 고딕" pitchFamily="50" charset="-127"/>
                <a:ea typeface="맑은 고딕" pitchFamily="50" charset="-127"/>
              </a:rPr>
              <a:t>, 4P </a:t>
            </a:r>
            <a:r>
              <a:rPr lang="ko-KR" altLang="en-US" sz="2200" dirty="0" smtClean="0">
                <a:latin typeface="맑은 고딕" pitchFamily="50" charset="-127"/>
                <a:ea typeface="맑은 고딕" pitchFamily="50" charset="-127"/>
              </a:rPr>
              <a:t>분석</a:t>
            </a:r>
            <a:r>
              <a:rPr lang="en-US" altLang="ko-KR" sz="2200" dirty="0" smtClean="0">
                <a:latin typeface="맑은 고딕" pitchFamily="50" charset="-127"/>
                <a:ea typeface="맑은 고딕" pitchFamily="50" charset="-127"/>
              </a:rPr>
              <a:t>, SWOT </a:t>
            </a:r>
            <a:r>
              <a:rPr lang="ko-KR" altLang="en-US" sz="2200" dirty="0" smtClean="0">
                <a:latin typeface="맑은 고딕" pitchFamily="50" charset="-127"/>
                <a:ea typeface="맑은 고딕" pitchFamily="50" charset="-127"/>
              </a:rPr>
              <a:t>분석 등</a:t>
            </a:r>
            <a:endParaRPr lang="en-US" altLang="ko-KR" sz="220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ko-KR" altLang="en-US" sz="2200" dirty="0" smtClean="0">
                <a:latin typeface="맑은 고딕" pitchFamily="50" charset="-127"/>
                <a:ea typeface="맑은 고딕" pitchFamily="50" charset="-127"/>
              </a:rPr>
              <a:t> 제품</a:t>
            </a:r>
            <a:r>
              <a:rPr lang="en-US" altLang="ko-KR" sz="2200" dirty="0" smtClean="0"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ko-KR" altLang="en-US" sz="2200" dirty="0" smtClean="0">
                <a:latin typeface="맑은 고딕" pitchFamily="50" charset="-127"/>
                <a:ea typeface="맑은 고딕" pitchFamily="50" charset="-127"/>
              </a:rPr>
              <a:t>서비스 완성 후 즉시 매출 발생한 거래처 확보 계획</a:t>
            </a:r>
            <a:endParaRPr lang="en-US" altLang="ko-KR" sz="220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ko-KR" altLang="en-US" sz="2200" dirty="0" smtClean="0">
                <a:latin typeface="맑은 고딕" pitchFamily="50" charset="-127"/>
                <a:ea typeface="맑은 고딕" pitchFamily="50" charset="-127"/>
              </a:rPr>
              <a:t> 향후 제품</a:t>
            </a:r>
            <a:r>
              <a:rPr lang="en-US" altLang="ko-KR" sz="2200" dirty="0" smtClean="0"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ko-KR" altLang="en-US" sz="2200" dirty="0" smtClean="0">
                <a:latin typeface="맑은 고딕" pitchFamily="50" charset="-127"/>
                <a:ea typeface="맑은 고딕" pitchFamily="50" charset="-127"/>
              </a:rPr>
              <a:t>서비스 홍보 전략 등</a:t>
            </a:r>
            <a:endParaRPr lang="ko-KR" altLang="en-US" sz="2200" dirty="0"/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251520" y="293699"/>
            <a:ext cx="8640960" cy="864096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ko-KR" altLang="en-US" sz="40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마케팅 전략</a:t>
            </a:r>
            <a:endParaRPr lang="ko-KR" altLang="en-US" sz="40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슬라이드 번호 개체 틀 7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/>
          <a:p>
            <a:pPr>
              <a:defRPr/>
            </a:pPr>
            <a:fld id="{5188F565-1A0F-4110-9F29-57348DED41DD}" type="slidenum">
              <a:rPr lang="en-US" altLang="ko-KR" smtClean="0"/>
              <a:pPr>
                <a:defRPr/>
              </a:pPr>
              <a:t>18</a:t>
            </a:fld>
            <a:endParaRPr lang="en-US" altLang="ko-KR"/>
          </a:p>
        </p:txBody>
      </p:sp>
      <p:sp>
        <p:nvSpPr>
          <p:cNvPr id="33" name="직사각형 32"/>
          <p:cNvSpPr/>
          <p:nvPr/>
        </p:nvSpPr>
        <p:spPr>
          <a:xfrm>
            <a:off x="1115616" y="2307190"/>
            <a:ext cx="6912768" cy="112181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ko-KR" sz="40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4. </a:t>
            </a:r>
            <a:r>
              <a:rPr lang="ko-KR" altLang="en-US" sz="40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창업아이템의 경제성</a:t>
            </a:r>
            <a:endParaRPr lang="en-US" altLang="ko-KR" sz="40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슬라이드 번호 개체 틀 15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/>
          <a:p>
            <a:pPr>
              <a:defRPr/>
            </a:pPr>
            <a:fld id="{5188F565-1A0F-4110-9F29-57348DED41DD}" type="slidenum">
              <a:rPr lang="en-US" altLang="ko-KR" smtClean="0"/>
              <a:pPr>
                <a:defRPr/>
              </a:pPr>
              <a:t>19</a:t>
            </a:fld>
            <a:endParaRPr lang="en-US" altLang="ko-KR" dirty="0"/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9982315"/>
              </p:ext>
            </p:extLst>
          </p:nvPr>
        </p:nvGraphicFramePr>
        <p:xfrm>
          <a:off x="1043608" y="2255663"/>
          <a:ext cx="7272808" cy="412566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8182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82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182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182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458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600" dirty="0" smtClean="0">
                          <a:latin typeface="맑은 고딕" pitchFamily="50" charset="-127"/>
                          <a:ea typeface="맑은 고딕" pitchFamily="50" charset="-127"/>
                        </a:rPr>
                        <a:t>제품명</a:t>
                      </a: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600" dirty="0" smtClean="0"/>
                        <a:t>2018</a:t>
                      </a: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600" dirty="0" smtClean="0"/>
                        <a:t>2019</a:t>
                      </a: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600" dirty="0" smtClean="0"/>
                        <a:t>2020</a:t>
                      </a: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45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latinLnBrk="1">
                        <a:lnSpc>
                          <a:spcPct val="100000"/>
                        </a:lnSpc>
                      </a:pP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latinLnBrk="1">
                        <a:lnSpc>
                          <a:spcPct val="100000"/>
                        </a:lnSpc>
                      </a:pP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latinLnBrk="1">
                        <a:lnSpc>
                          <a:spcPct val="100000"/>
                        </a:lnSpc>
                      </a:pP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45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latinLnBrk="1">
                        <a:lnSpc>
                          <a:spcPct val="100000"/>
                        </a:lnSpc>
                      </a:pP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latinLnBrk="1">
                        <a:lnSpc>
                          <a:spcPct val="100000"/>
                        </a:lnSpc>
                      </a:pP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latinLnBrk="1">
                        <a:lnSpc>
                          <a:spcPct val="100000"/>
                        </a:lnSpc>
                      </a:pP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45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latinLnBrk="1">
                        <a:lnSpc>
                          <a:spcPct val="100000"/>
                        </a:lnSpc>
                      </a:pP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latinLnBrk="1">
                        <a:lnSpc>
                          <a:spcPct val="100000"/>
                        </a:lnSpc>
                      </a:pP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latinLnBrk="1">
                        <a:lnSpc>
                          <a:spcPct val="100000"/>
                        </a:lnSpc>
                      </a:pP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458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latinLnBrk="1">
                        <a:lnSpc>
                          <a:spcPct val="100000"/>
                        </a:lnSpc>
                      </a:pP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latinLnBrk="1">
                        <a:lnSpc>
                          <a:spcPct val="100000"/>
                        </a:lnSpc>
                      </a:pP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latinLnBrk="1">
                        <a:lnSpc>
                          <a:spcPct val="100000"/>
                        </a:lnSpc>
                      </a:pP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02735">
                <a:tc gridSpan="4">
                  <a:txBody>
                    <a:bodyPr/>
                    <a:lstStyle/>
                    <a:p>
                      <a:pPr algn="l" latinLnBrk="1">
                        <a:lnSpc>
                          <a:spcPts val="2200"/>
                        </a:lnSpc>
                        <a:buFont typeface="Wingdings" pitchFamily="2" charset="2"/>
                        <a:buChar char="§"/>
                      </a:pPr>
                      <a:r>
                        <a:rPr lang="ko-KR" altLang="en-US" sz="1600" dirty="0" smtClean="0"/>
                        <a:t> 산출근거</a:t>
                      </a:r>
                      <a:r>
                        <a:rPr lang="en-US" altLang="ko-KR" sz="1600" dirty="0" smtClean="0"/>
                        <a:t>(2018</a:t>
                      </a:r>
                      <a:r>
                        <a:rPr lang="ko-KR" altLang="en-US" sz="1600" dirty="0" smtClean="0"/>
                        <a:t>년도만 작성</a:t>
                      </a:r>
                      <a:r>
                        <a:rPr lang="en-US" altLang="ko-KR" sz="1600" dirty="0" smtClean="0"/>
                        <a:t>)</a:t>
                      </a:r>
                      <a:endParaRPr lang="ko-KR" altLang="en-US" sz="1600" dirty="0" smtClean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 latinLnBrk="1"/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 latinLnBrk="1"/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 latinLnBrk="1"/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6833840" y="1916832"/>
            <a:ext cx="158417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/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&lt;</a:t>
            </a: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단위 </a:t>
            </a: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천원</a:t>
            </a: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&gt;</a:t>
            </a:r>
            <a:endParaRPr kumimoji="0" lang="en-US" altLang="ko-KR" sz="16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251520" y="293699"/>
            <a:ext cx="8640960" cy="864096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ko-KR" altLang="en-US" sz="40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판매 계획</a:t>
            </a:r>
            <a:endParaRPr lang="ko-KR" altLang="en-US" sz="40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대각선 방향의 모서리가 잘린 사각형 9"/>
          <p:cNvSpPr/>
          <p:nvPr/>
        </p:nvSpPr>
        <p:spPr>
          <a:xfrm>
            <a:off x="539552" y="1484784"/>
            <a:ext cx="3816424" cy="576064"/>
          </a:xfrm>
          <a:prstGeom prst="snip2DiagRect">
            <a:avLst>
              <a:gd name="adj1" fmla="val 0"/>
              <a:gd name="adj2" fmla="val 500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/>
              <a:t>향후 </a:t>
            </a:r>
            <a:r>
              <a:rPr lang="en-US" altLang="ko-KR" sz="2400" b="1" dirty="0" smtClean="0"/>
              <a:t>3</a:t>
            </a:r>
            <a:r>
              <a:rPr lang="ko-KR" altLang="en-US" sz="2400" b="1" dirty="0" smtClean="0"/>
              <a:t>년간 예상 매출액</a:t>
            </a:r>
            <a:endParaRPr lang="ko-KR" alt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슬라이드 번호 개체 틀 7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/>
          <a:p>
            <a:pPr>
              <a:defRPr/>
            </a:pPr>
            <a:fld id="{5188F565-1A0F-4110-9F29-57348DED41DD}" type="slidenum">
              <a:rPr lang="en-US" altLang="ko-KR" smtClean="0"/>
              <a:pPr>
                <a:defRPr/>
              </a:pPr>
              <a:t>2</a:t>
            </a:fld>
            <a:endParaRPr lang="en-US" altLang="ko-KR"/>
          </a:p>
        </p:txBody>
      </p:sp>
      <p:sp>
        <p:nvSpPr>
          <p:cNvPr id="25" name="WordArt 31"/>
          <p:cNvSpPr>
            <a:spLocks noChangeArrowheads="1" noChangeShapeType="1" noTextEdit="1"/>
          </p:cNvSpPr>
          <p:nvPr/>
        </p:nvSpPr>
        <p:spPr bwMode="auto">
          <a:xfrm>
            <a:off x="3673996" y="811312"/>
            <a:ext cx="1774800" cy="57606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999"/>
              </a:avLst>
            </a:prstTxWarp>
          </a:bodyPr>
          <a:lstStyle/>
          <a:p>
            <a:pPr algn="ctr"/>
            <a:r>
              <a:rPr lang="ko-KR" altLang="en-US" b="1" kern="10" dirty="0" smtClean="0">
                <a:ln w="1905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목   차</a:t>
            </a:r>
            <a:endParaRPr lang="ko-KR" altLang="en-US" b="1" kern="10" dirty="0">
              <a:ln w="19050">
                <a:solidFill>
                  <a:schemeClr val="bg1"/>
                </a:solidFill>
                <a:round/>
                <a:headEnd/>
                <a:tailEnd/>
              </a:ln>
              <a:solidFill>
                <a:srgbClr val="00206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1437556" y="2708920"/>
            <a:ext cx="792088" cy="683765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26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endParaRPr lang="ko-KR" altLang="en-US" sz="26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2373660" y="2708920"/>
            <a:ext cx="5328592" cy="683765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ko-KR" altLang="en-US" sz="26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창업아이템의 </a:t>
            </a:r>
            <a:r>
              <a:rPr lang="ko-KR" altLang="en-US" sz="2600" b="1" dirty="0" err="1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기술성</a:t>
            </a:r>
            <a:endParaRPr lang="en-US" altLang="ko-KR" sz="26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1437556" y="3645024"/>
            <a:ext cx="792088" cy="683765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26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endParaRPr lang="ko-KR" altLang="en-US" sz="26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2373660" y="3645024"/>
            <a:ext cx="5328592" cy="683765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ko-KR" altLang="en-US" sz="26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창업아이템의 시장성</a:t>
            </a:r>
            <a:endParaRPr lang="en-US" altLang="ko-KR" sz="26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1437556" y="4581128"/>
            <a:ext cx="792088" cy="683765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26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4</a:t>
            </a:r>
            <a:endParaRPr lang="ko-KR" altLang="en-US" sz="26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2373660" y="4581128"/>
            <a:ext cx="5328592" cy="683765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ko-KR" altLang="en-US" sz="26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창업아이템의 경제성</a:t>
            </a:r>
            <a:endParaRPr lang="en-US" altLang="ko-KR" sz="26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1437556" y="1772816"/>
            <a:ext cx="792088" cy="683765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26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endParaRPr lang="ko-KR" altLang="en-US" sz="26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2373660" y="1772816"/>
            <a:ext cx="5328592" cy="683765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ko-KR" altLang="en-US" sz="26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창업역량 및 사업의지</a:t>
            </a:r>
            <a:endParaRPr lang="en-US" altLang="ko-KR" sz="26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1437556" y="5517232"/>
            <a:ext cx="792088" cy="683765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26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5</a:t>
            </a:r>
            <a:endParaRPr lang="ko-KR" altLang="en-US" sz="26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2373660" y="5517232"/>
            <a:ext cx="5328592" cy="683765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ko-KR" altLang="en-US" sz="26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첨부 서류</a:t>
            </a:r>
            <a:endParaRPr lang="en-US" altLang="ko-KR" sz="26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슬라이드 번호 개체 틀 15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/>
          <a:p>
            <a:pPr>
              <a:defRPr/>
            </a:pPr>
            <a:fld id="{5188F565-1A0F-4110-9F29-57348DED41DD}" type="slidenum">
              <a:rPr lang="en-US" altLang="ko-KR" smtClean="0"/>
              <a:pPr>
                <a:defRPr/>
              </a:pPr>
              <a:t>20</a:t>
            </a:fld>
            <a:endParaRPr lang="en-US" altLang="ko-KR" dirty="0"/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7071072" y="1340768"/>
            <a:ext cx="158417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/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&lt;</a:t>
            </a: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단위 </a:t>
            </a: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천원</a:t>
            </a: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&gt;</a:t>
            </a:r>
            <a:endParaRPr kumimoji="0" lang="en-US" altLang="ko-KR" sz="1600" b="1" dirty="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8258308"/>
              </p:ext>
            </p:extLst>
          </p:nvPr>
        </p:nvGraphicFramePr>
        <p:xfrm>
          <a:off x="514154" y="1700808"/>
          <a:ext cx="8064893" cy="4392486"/>
        </p:xfrm>
        <a:graphic>
          <a:graphicData uri="http://schemas.openxmlformats.org/drawingml/2006/table">
            <a:tbl>
              <a:tblPr firstRow="1">
                <a:tableStyleId>{F5AB1C69-6EDB-4FF4-983F-18BD219EF322}</a:tableStyleId>
              </a:tblPr>
              <a:tblGrid>
                <a:gridCol w="28838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70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70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70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32081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000" u="none" strike="noStrike" dirty="0">
                          <a:effectLst/>
                        </a:rPr>
                        <a:t>구분</a:t>
                      </a:r>
                      <a:endParaRPr lang="ko-KR" alt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2000" u="none" strike="noStrike" dirty="0" smtClean="0">
                          <a:effectLst/>
                        </a:rPr>
                        <a:t>2018</a:t>
                      </a:r>
                      <a:endParaRPr lang="ko-KR" alt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2000" u="none" strike="noStrike" dirty="0" smtClean="0">
                          <a:effectLst/>
                        </a:rPr>
                        <a:t>2019</a:t>
                      </a:r>
                      <a:endParaRPr lang="ko-KR" alt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2000" u="none" strike="noStrike" dirty="0" smtClean="0">
                          <a:effectLst/>
                        </a:rPr>
                        <a:t>2020</a:t>
                      </a:r>
                      <a:endParaRPr lang="ko-KR" alt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2081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000" u="none" strike="noStrike" dirty="0">
                          <a:effectLst/>
                        </a:rPr>
                        <a:t>매출액</a:t>
                      </a:r>
                      <a:endParaRPr lang="ko-KR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2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180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2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180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2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180000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2081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000" u="none" strike="noStrike" dirty="0">
                          <a:effectLst/>
                        </a:rPr>
                        <a:t>매출원가</a:t>
                      </a:r>
                      <a:endParaRPr lang="ko-KR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2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180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2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180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2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180000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2081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000" u="none" strike="noStrike" dirty="0" err="1">
                          <a:effectLst/>
                        </a:rPr>
                        <a:t>매출총이익</a:t>
                      </a:r>
                      <a:endParaRPr lang="ko-KR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2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180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2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180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2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180000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2081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000" u="none" strike="noStrike" dirty="0" smtClean="0">
                          <a:effectLst/>
                        </a:rPr>
                        <a:t>판매관리비</a:t>
                      </a:r>
                      <a:endParaRPr lang="ko-KR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2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180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2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180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2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180000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2081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000" u="none" strike="noStrike" dirty="0">
                          <a:effectLst/>
                        </a:rPr>
                        <a:t>영업이익</a:t>
                      </a:r>
                      <a:endParaRPr lang="ko-KR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2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180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2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180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2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180000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251520" y="293699"/>
            <a:ext cx="8640960" cy="864096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ko-KR" altLang="en-US" sz="40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추정 손익 분석</a:t>
            </a:r>
            <a:endParaRPr lang="ko-KR" altLang="en-US" sz="40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슬라이드 번호 개체 틀 15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/>
          <a:p>
            <a:pPr>
              <a:defRPr/>
            </a:pPr>
            <a:fld id="{5188F565-1A0F-4110-9F29-57348DED41DD}" type="slidenum">
              <a:rPr lang="en-US" altLang="ko-KR" smtClean="0"/>
              <a:pPr>
                <a:defRPr/>
              </a:pPr>
              <a:t>21</a:t>
            </a:fld>
            <a:endParaRPr lang="en-US" altLang="ko-KR" dirty="0"/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7151588" y="1294160"/>
            <a:ext cx="158417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/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&lt;</a:t>
            </a: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단위 </a:t>
            </a: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천원</a:t>
            </a: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&gt;</a:t>
            </a:r>
            <a:endParaRPr kumimoji="0" lang="en-US" altLang="ko-KR" sz="1600" b="1" dirty="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488753" y="1646572"/>
          <a:ext cx="8136903" cy="473475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21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09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527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03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17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27199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800" dirty="0" smtClean="0"/>
                        <a:t>구 분</a:t>
                      </a:r>
                      <a:endParaRPr lang="ko-KR" altLang="en-US" sz="18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800" dirty="0" smtClean="0"/>
                        <a:t>항 목</a:t>
                      </a:r>
                      <a:endParaRPr lang="ko-KR" altLang="en-US" sz="18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800" dirty="0" smtClean="0"/>
                        <a:t>세부 내용</a:t>
                      </a:r>
                      <a:endParaRPr lang="ko-KR" altLang="en-US" sz="18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800" dirty="0" smtClean="0"/>
                        <a:t>금 액</a:t>
                      </a:r>
                      <a:endParaRPr lang="ko-KR" altLang="en-US" sz="18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800" dirty="0" smtClean="0"/>
                        <a:t>비 고</a:t>
                      </a:r>
                      <a:endParaRPr lang="ko-KR" altLang="en-US" sz="18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1596">
                <a:tc rowSpan="4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600" dirty="0" smtClean="0"/>
                        <a:t>시설</a:t>
                      </a:r>
                      <a:endParaRPr lang="en-US" altLang="ko-KR" sz="1600" dirty="0" smtClean="0"/>
                    </a:p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600" dirty="0" smtClean="0"/>
                        <a:t>자금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tc>
                  <a:txBody>
                    <a:bodyPr/>
                    <a:lstStyle/>
                    <a:p>
                      <a:pPr algn="r" latinLnBrk="1">
                        <a:lnSpc>
                          <a:spcPct val="100000"/>
                        </a:lnSpc>
                      </a:pP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1596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en-US" altLang="ko-KR" sz="160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tc>
                  <a:txBody>
                    <a:bodyPr/>
                    <a:lstStyle/>
                    <a:p>
                      <a:pPr algn="r" latinLnBrk="1">
                        <a:lnSpc>
                          <a:spcPct val="100000"/>
                        </a:lnSpc>
                      </a:pP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159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en-US" altLang="ko-KR" sz="160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tc>
                  <a:txBody>
                    <a:bodyPr/>
                    <a:lstStyle/>
                    <a:p>
                      <a:pPr algn="r" latinLnBrk="1">
                        <a:lnSpc>
                          <a:spcPct val="100000"/>
                        </a:lnSpc>
                      </a:pP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159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en-US" altLang="ko-KR" sz="160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tc>
                  <a:txBody>
                    <a:bodyPr/>
                    <a:lstStyle/>
                    <a:p>
                      <a:pPr algn="r" latinLnBrk="1">
                        <a:lnSpc>
                          <a:spcPct val="100000"/>
                        </a:lnSpc>
                      </a:pP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1596">
                <a:tc rowSpan="6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600" dirty="0" smtClean="0"/>
                        <a:t>운전</a:t>
                      </a:r>
                      <a:endParaRPr lang="en-US" altLang="ko-KR" sz="1600" dirty="0" smtClean="0"/>
                    </a:p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600" dirty="0" smtClean="0"/>
                        <a:t>자금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  <a:buFontTx/>
                        <a:buChar char="-"/>
                      </a:pP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tc>
                  <a:txBody>
                    <a:bodyPr/>
                    <a:lstStyle/>
                    <a:p>
                      <a:pPr algn="r" latinLnBrk="1">
                        <a:lnSpc>
                          <a:spcPct val="100000"/>
                        </a:lnSpc>
                      </a:pP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159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  <a:buFontTx/>
                        <a:buChar char="-"/>
                      </a:pP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tc>
                  <a:txBody>
                    <a:bodyPr/>
                    <a:lstStyle/>
                    <a:p>
                      <a:pPr algn="r" latinLnBrk="1">
                        <a:lnSpc>
                          <a:spcPct val="100000"/>
                        </a:lnSpc>
                      </a:pP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1596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tc>
                  <a:txBody>
                    <a:bodyPr/>
                    <a:lstStyle/>
                    <a:p>
                      <a:pPr algn="r" latinLnBrk="1">
                        <a:lnSpc>
                          <a:spcPct val="100000"/>
                        </a:lnSpc>
                      </a:pP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159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60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tc>
                  <a:txBody>
                    <a:bodyPr/>
                    <a:lstStyle/>
                    <a:p>
                      <a:pPr algn="r" latinLnBrk="1">
                        <a:lnSpc>
                          <a:spcPct val="100000"/>
                        </a:lnSpc>
                      </a:pP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159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tc>
                  <a:txBody>
                    <a:bodyPr/>
                    <a:lstStyle/>
                    <a:p>
                      <a:pPr algn="r" latinLnBrk="1">
                        <a:lnSpc>
                          <a:spcPct val="100000"/>
                        </a:lnSpc>
                      </a:pP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9159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tc>
                  <a:txBody>
                    <a:bodyPr/>
                    <a:lstStyle/>
                    <a:p>
                      <a:pPr algn="r" latinLnBrk="1">
                        <a:lnSpc>
                          <a:spcPct val="100000"/>
                        </a:lnSpc>
                      </a:pP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91596">
                <a:tc gridSpan="3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600" dirty="0" smtClean="0"/>
                        <a:t>합   계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>
                        <a:lnSpc>
                          <a:spcPct val="100000"/>
                        </a:lnSpc>
                      </a:pP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251520" y="293699"/>
            <a:ext cx="8640960" cy="864096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ko-KR" altLang="en-US" sz="40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소요자금 산출</a:t>
            </a:r>
            <a:endParaRPr lang="ko-KR" altLang="en-US" sz="40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슬라이드 번호 개체 틀 15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/>
          <a:p>
            <a:pPr>
              <a:defRPr/>
            </a:pPr>
            <a:fld id="{5188F565-1A0F-4110-9F29-57348DED41DD}" type="slidenum">
              <a:rPr lang="en-US" altLang="ko-KR" smtClean="0"/>
              <a:pPr>
                <a:defRPr/>
              </a:pPr>
              <a:t>22</a:t>
            </a:fld>
            <a:endParaRPr lang="en-US" altLang="ko-KR" dirty="0"/>
          </a:p>
        </p:txBody>
      </p:sp>
      <p:graphicFrame>
        <p:nvGraphicFramePr>
          <p:cNvPr id="12" name="표 11"/>
          <p:cNvGraphicFramePr>
            <a:graphicFrameLocks noGrp="1"/>
          </p:cNvGraphicFramePr>
          <p:nvPr/>
        </p:nvGraphicFramePr>
        <p:xfrm>
          <a:off x="467542" y="1654200"/>
          <a:ext cx="8136906" cy="472713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4555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837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53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22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29904">
                <a:tc>
                  <a:txBody>
                    <a:bodyPr/>
                    <a:lstStyle/>
                    <a:p>
                      <a:pPr algn="ctr" latinLnBrk="1">
                        <a:lnSpc>
                          <a:spcPts val="2600"/>
                        </a:lnSpc>
                      </a:pPr>
                      <a:r>
                        <a:rPr lang="ko-KR" altLang="en-US" sz="1800" dirty="0" smtClean="0"/>
                        <a:t>항 목</a:t>
                      </a:r>
                      <a:endParaRPr lang="ko-KR" altLang="en-US" sz="18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2600"/>
                        </a:lnSpc>
                      </a:pPr>
                      <a:r>
                        <a:rPr lang="ko-KR" altLang="en-US" sz="1800" dirty="0" smtClean="0"/>
                        <a:t>세부 내용</a:t>
                      </a:r>
                      <a:endParaRPr lang="ko-KR" altLang="en-US" sz="18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2600"/>
                        </a:lnSpc>
                      </a:pPr>
                      <a:r>
                        <a:rPr lang="ko-KR" altLang="en-US" sz="1800" dirty="0" smtClean="0"/>
                        <a:t>금 액</a:t>
                      </a:r>
                      <a:endParaRPr lang="ko-KR" altLang="en-US" sz="18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2600"/>
                        </a:lnSpc>
                      </a:pPr>
                      <a:r>
                        <a:rPr lang="ko-KR" altLang="en-US" sz="1800" dirty="0" smtClean="0"/>
                        <a:t>비 고</a:t>
                      </a:r>
                      <a:endParaRPr lang="ko-KR" altLang="en-US" sz="18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2871">
                <a:tc>
                  <a:txBody>
                    <a:bodyPr/>
                    <a:lstStyle/>
                    <a:p>
                      <a:pPr algn="ctr" latinLnBrk="1">
                        <a:lnSpc>
                          <a:spcPts val="2600"/>
                        </a:lnSpc>
                      </a:pPr>
                      <a:r>
                        <a:rPr lang="ko-KR" altLang="en-US" sz="1600" dirty="0" smtClean="0"/>
                        <a:t>자기자본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ts val="2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tc>
                  <a:txBody>
                    <a:bodyPr/>
                    <a:lstStyle/>
                    <a:p>
                      <a:pPr algn="r" latinLnBrk="1">
                        <a:lnSpc>
                          <a:spcPts val="2600"/>
                        </a:lnSpc>
                      </a:pP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2600"/>
                        </a:lnSpc>
                      </a:pP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2871">
                <a:tc>
                  <a:txBody>
                    <a:bodyPr/>
                    <a:lstStyle/>
                    <a:p>
                      <a:pPr algn="ctr" latinLnBrk="1">
                        <a:lnSpc>
                          <a:spcPts val="2600"/>
                        </a:lnSpc>
                      </a:pPr>
                      <a:r>
                        <a:rPr lang="ko-KR" altLang="en-US" sz="1600" dirty="0" smtClean="0"/>
                        <a:t>정부지원금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ts val="2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tc>
                  <a:txBody>
                    <a:bodyPr/>
                    <a:lstStyle/>
                    <a:p>
                      <a:pPr algn="r" latinLnBrk="1">
                        <a:lnSpc>
                          <a:spcPts val="2600"/>
                        </a:lnSpc>
                      </a:pP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2600"/>
                        </a:lnSpc>
                      </a:pP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2871">
                <a:tc>
                  <a:txBody>
                    <a:bodyPr/>
                    <a:lstStyle/>
                    <a:p>
                      <a:pPr algn="ctr" latinLnBrk="1">
                        <a:lnSpc>
                          <a:spcPts val="2600"/>
                        </a:lnSpc>
                      </a:pPr>
                      <a:r>
                        <a:rPr lang="ko-KR" altLang="en-US" sz="1600" dirty="0" smtClean="0"/>
                        <a:t>융  자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ts val="2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tc>
                  <a:txBody>
                    <a:bodyPr/>
                    <a:lstStyle/>
                    <a:p>
                      <a:pPr algn="r" latinLnBrk="1">
                        <a:lnSpc>
                          <a:spcPts val="2600"/>
                        </a:lnSpc>
                      </a:pP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2600"/>
                        </a:lnSpc>
                      </a:pP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2871">
                <a:tc>
                  <a:txBody>
                    <a:bodyPr/>
                    <a:lstStyle/>
                    <a:p>
                      <a:pPr algn="ctr" latinLnBrk="1">
                        <a:lnSpc>
                          <a:spcPts val="2600"/>
                        </a:lnSpc>
                      </a:pPr>
                      <a:r>
                        <a:rPr lang="ko-KR" altLang="en-US" sz="1600" dirty="0" smtClean="0"/>
                        <a:t>수익금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ts val="2600"/>
                        </a:lnSpc>
                        <a:buFontTx/>
                        <a:buChar char="-"/>
                      </a:pP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tc>
                  <a:txBody>
                    <a:bodyPr/>
                    <a:lstStyle/>
                    <a:p>
                      <a:pPr algn="r" latinLnBrk="1">
                        <a:lnSpc>
                          <a:spcPts val="2600"/>
                        </a:lnSpc>
                      </a:pP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2600"/>
                        </a:lnSpc>
                      </a:pP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2871">
                <a:tc>
                  <a:txBody>
                    <a:bodyPr/>
                    <a:lstStyle/>
                    <a:p>
                      <a:pPr algn="ctr" latinLnBrk="1">
                        <a:lnSpc>
                          <a:spcPts val="2600"/>
                        </a:lnSpc>
                      </a:pPr>
                      <a:r>
                        <a:rPr lang="ko-KR" altLang="en-US" sz="1600" dirty="0" smtClean="0"/>
                        <a:t>기  타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ts val="2600"/>
                        </a:lnSpc>
                      </a:pP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tc>
                  <a:txBody>
                    <a:bodyPr/>
                    <a:lstStyle/>
                    <a:p>
                      <a:pPr algn="r" latinLnBrk="1">
                        <a:lnSpc>
                          <a:spcPts val="2600"/>
                        </a:lnSpc>
                      </a:pP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2600"/>
                        </a:lnSpc>
                      </a:pP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2871"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ts val="2600"/>
                        </a:lnSpc>
                      </a:pPr>
                      <a:r>
                        <a:rPr lang="ko-KR" altLang="en-US" sz="1600" dirty="0" smtClean="0"/>
                        <a:t>합   계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>
                        <a:lnSpc>
                          <a:spcPts val="2600"/>
                        </a:lnSpc>
                      </a:pP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2600"/>
                        </a:lnSpc>
                      </a:pPr>
                      <a:endParaRPr lang="ko-KR" altLang="en-US" sz="16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5" marB="45705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251520" y="293699"/>
            <a:ext cx="8640960" cy="864096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ko-KR" altLang="en-US" sz="40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자금조달 계획</a:t>
            </a:r>
            <a:endParaRPr lang="ko-KR" altLang="en-US" sz="40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7151588" y="1294160"/>
            <a:ext cx="158417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/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&lt;</a:t>
            </a: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단위 </a:t>
            </a: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천원</a:t>
            </a: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&gt;</a:t>
            </a:r>
            <a:endParaRPr kumimoji="0" lang="en-US" altLang="ko-KR" sz="1600" b="1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슬라이드 번호 개체 틀 15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/>
          <a:p>
            <a:pPr>
              <a:defRPr/>
            </a:pPr>
            <a:fld id="{5188F565-1A0F-4110-9F29-57348DED41DD}" type="slidenum">
              <a:rPr lang="en-US" altLang="ko-KR" smtClean="0"/>
              <a:pPr>
                <a:defRPr/>
              </a:pPr>
              <a:t>23</a:t>
            </a:fld>
            <a:endParaRPr lang="en-US" altLang="ko-KR" dirty="0"/>
          </a:p>
        </p:txBody>
      </p:sp>
      <p:graphicFrame>
        <p:nvGraphicFramePr>
          <p:cNvPr id="22" name="Group 8"/>
          <p:cNvGraphicFramePr>
            <a:graphicFrameLocks noGrp="1"/>
          </p:cNvGraphicFramePr>
          <p:nvPr/>
        </p:nvGraphicFramePr>
        <p:xfrm>
          <a:off x="488007" y="1431012"/>
          <a:ext cx="8137649" cy="4950319"/>
        </p:xfrm>
        <a:graphic>
          <a:graphicData uri="http://schemas.openxmlformats.org/drawingml/2006/table">
            <a:tbl>
              <a:tblPr firstRow="1">
                <a:tableStyleId>{0505E3EF-67EA-436B-97B2-0124C06EBD24}</a:tableStyleId>
              </a:tblPr>
              <a:tblGrid>
                <a:gridCol w="16844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9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0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60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619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603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603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6196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603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603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6196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6037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6037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922337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57703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추진내용</a:t>
                      </a:r>
                      <a:endParaRPr kumimoji="1" lang="en-US" altLang="ko-KR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endParaRPr kumimoji="1" lang="ko-KR" altLang="ko-KR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endParaRPr kumimoji="1" lang="ko-KR" altLang="ko-KR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  <a:endParaRPr kumimoji="1" lang="ko-KR" altLang="ko-KR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  <a:endParaRPr kumimoji="1" lang="ko-KR" altLang="ko-KR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5</a:t>
                      </a:r>
                      <a:endParaRPr kumimoji="1" lang="ko-KR" altLang="ko-KR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6</a:t>
                      </a:r>
                      <a:endParaRPr kumimoji="1" lang="ko-KR" altLang="ko-KR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7</a:t>
                      </a:r>
                      <a:endParaRPr kumimoji="1" lang="ko-KR" altLang="ko-KR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8</a:t>
                      </a:r>
                      <a:endParaRPr kumimoji="1" lang="ko-KR" altLang="ko-KR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9</a:t>
                      </a:r>
                      <a:endParaRPr kumimoji="1" lang="ko-KR" altLang="ko-KR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500" b="1" dirty="0" smtClean="0">
                          <a:latin typeface="+mn-ea"/>
                          <a:ea typeface="+mn-ea"/>
                        </a:rPr>
                        <a:t>10</a:t>
                      </a:r>
                      <a:endParaRPr lang="ko-KR" altLang="en-US" sz="15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11</a:t>
                      </a:r>
                      <a:endParaRPr kumimoji="1" lang="ko-KR" altLang="ko-KR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12</a:t>
                      </a:r>
                      <a:endParaRPr kumimoji="1" lang="ko-KR" altLang="ko-KR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비  고</a:t>
                      </a:r>
                      <a:endParaRPr kumimoji="1" lang="ko-KR" altLang="ko-KR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66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66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6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66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66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66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66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466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1" name="Rectangle 10"/>
          <p:cNvSpPr>
            <a:spLocks noChangeArrowheads="1"/>
          </p:cNvSpPr>
          <p:nvPr/>
        </p:nvSpPr>
        <p:spPr bwMode="auto">
          <a:xfrm>
            <a:off x="251520" y="293699"/>
            <a:ext cx="8640960" cy="864096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ko-KR" altLang="en-US" sz="40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사업추진 일정</a:t>
            </a:r>
            <a:endParaRPr lang="ko-KR" altLang="en-US" sz="40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슬라이드 번호 개체 틀 7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/>
          <a:p>
            <a:pPr>
              <a:defRPr/>
            </a:pPr>
            <a:fld id="{5188F565-1A0F-4110-9F29-57348DED41DD}" type="slidenum">
              <a:rPr lang="en-US" altLang="ko-KR" smtClean="0"/>
              <a:pPr>
                <a:defRPr/>
              </a:pPr>
              <a:t>24</a:t>
            </a:fld>
            <a:endParaRPr lang="en-US" altLang="ko-KR"/>
          </a:p>
        </p:txBody>
      </p:sp>
      <p:sp>
        <p:nvSpPr>
          <p:cNvPr id="33" name="직사각형 32"/>
          <p:cNvSpPr/>
          <p:nvPr/>
        </p:nvSpPr>
        <p:spPr>
          <a:xfrm>
            <a:off x="1115616" y="2307190"/>
            <a:ext cx="6912768" cy="112181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ko-KR" sz="40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5. </a:t>
            </a:r>
            <a:r>
              <a:rPr lang="ko-KR" altLang="en-US" sz="40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첨부 서류</a:t>
            </a:r>
            <a:endParaRPr lang="en-US" altLang="ko-KR" sz="40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슬라이드 번호 개체 틀 15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/>
          <a:p>
            <a:pPr>
              <a:defRPr/>
            </a:pPr>
            <a:fld id="{5188F565-1A0F-4110-9F29-57348DED41DD}" type="slidenum">
              <a:rPr lang="en-US" altLang="ko-KR" smtClean="0"/>
              <a:pPr>
                <a:defRPr/>
              </a:pPr>
              <a:t>25</a:t>
            </a:fld>
            <a:endParaRPr lang="en-US" altLang="ko-KR" dirty="0"/>
          </a:p>
        </p:txBody>
      </p:sp>
      <p:sp>
        <p:nvSpPr>
          <p:cNvPr id="26" name="Rectangle 10"/>
          <p:cNvSpPr>
            <a:spLocks noChangeArrowheads="1"/>
          </p:cNvSpPr>
          <p:nvPr/>
        </p:nvSpPr>
        <p:spPr bwMode="auto">
          <a:xfrm>
            <a:off x="251520" y="293699"/>
            <a:ext cx="8640960" cy="864096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ko-KR" altLang="en-US" sz="4000" b="1" dirty="0" err="1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첨부서류명</a:t>
            </a:r>
            <a:endParaRPr lang="ko-KR" altLang="en-US" sz="40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" name="직사각형 1"/>
          <p:cNvSpPr>
            <a:spLocks noChangeArrowheads="1"/>
          </p:cNvSpPr>
          <p:nvPr/>
        </p:nvSpPr>
        <p:spPr bwMode="auto">
          <a:xfrm>
            <a:off x="820489" y="1412776"/>
            <a:ext cx="7902575" cy="1042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ko-KR" altLang="en-US" sz="2200" dirty="0" smtClean="0">
                <a:latin typeface="맑은 고딕" pitchFamily="50" charset="-127"/>
                <a:ea typeface="맑은 고딕" pitchFamily="50" charset="-127"/>
              </a:rPr>
              <a:t> 팀원들의 자격증</a:t>
            </a:r>
            <a:r>
              <a:rPr lang="en-US" altLang="ko-KR" sz="22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200" dirty="0" smtClean="0">
                <a:latin typeface="맑은 고딕" pitchFamily="50" charset="-127"/>
                <a:ea typeface="맑은 고딕" pitchFamily="50" charset="-127"/>
              </a:rPr>
              <a:t>교육수료증</a:t>
            </a:r>
            <a:r>
              <a:rPr lang="en-US" altLang="ko-KR" sz="22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200" dirty="0" smtClean="0">
                <a:latin typeface="맑은 고딕" pitchFamily="50" charset="-127"/>
                <a:ea typeface="맑은 고딕" pitchFamily="50" charset="-127"/>
              </a:rPr>
              <a:t>참가확인증</a:t>
            </a:r>
            <a:endParaRPr lang="en-US" altLang="ko-KR" sz="220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ko-KR" sz="22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200" dirty="0" smtClean="0">
                <a:latin typeface="맑은 고딕" pitchFamily="50" charset="-127"/>
                <a:ea typeface="맑은 고딕" pitchFamily="50" charset="-127"/>
              </a:rPr>
              <a:t>시제품 사진</a:t>
            </a:r>
            <a:r>
              <a:rPr lang="en-US" altLang="ko-KR" sz="2200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2200" dirty="0" smtClean="0">
                <a:latin typeface="맑은 고딕" pitchFamily="50" charset="-127"/>
                <a:ea typeface="맑은 고딕" pitchFamily="50" charset="-127"/>
              </a:rPr>
              <a:t>해당할 경우</a:t>
            </a:r>
            <a:r>
              <a:rPr lang="en-US" altLang="ko-KR" sz="2200" dirty="0" smtClean="0">
                <a:latin typeface="맑은 고딕" pitchFamily="50" charset="-127"/>
                <a:ea typeface="맑은 고딕" pitchFamily="50" charset="-127"/>
              </a:rPr>
              <a:t>) </a:t>
            </a:r>
            <a:r>
              <a:rPr lang="ko-KR" altLang="en-US" sz="2200" dirty="0" smtClean="0">
                <a:latin typeface="맑은 고딕" pitchFamily="50" charset="-127"/>
                <a:ea typeface="맑은 고딕" pitchFamily="50" charset="-127"/>
              </a:rPr>
              <a:t>등을 이미지로 첨부</a:t>
            </a:r>
            <a:endParaRPr lang="ko-KR" alt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슬라이드 번호 개체 틀 7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/>
          <a:p>
            <a:pPr>
              <a:defRPr/>
            </a:pPr>
            <a:fld id="{5188F565-1A0F-4110-9F29-57348DED41DD}" type="slidenum">
              <a:rPr lang="en-US" altLang="ko-KR" smtClean="0"/>
              <a:pPr>
                <a:defRPr/>
              </a:pPr>
              <a:t>3</a:t>
            </a:fld>
            <a:endParaRPr lang="en-US" altLang="ko-KR"/>
          </a:p>
        </p:txBody>
      </p:sp>
      <p:sp>
        <p:nvSpPr>
          <p:cNvPr id="33" name="직사각형 32"/>
          <p:cNvSpPr/>
          <p:nvPr/>
        </p:nvSpPr>
        <p:spPr>
          <a:xfrm>
            <a:off x="1115616" y="2307190"/>
            <a:ext cx="6912768" cy="112181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ko-KR" sz="40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sz="40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창업역량 및 사업의지</a:t>
            </a:r>
            <a:endParaRPr lang="en-US" altLang="ko-KR" sz="40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슬라이드 번호 개체 틀 7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/>
          <a:p>
            <a:pPr>
              <a:defRPr/>
            </a:pPr>
            <a:fld id="{5188F565-1A0F-4110-9F29-57348DED41DD}" type="slidenum">
              <a:rPr lang="en-US" altLang="ko-KR" smtClean="0"/>
              <a:pPr>
                <a:defRPr/>
              </a:pPr>
              <a:t>4</a:t>
            </a:fld>
            <a:endParaRPr lang="en-US" altLang="ko-KR"/>
          </a:p>
        </p:txBody>
      </p:sp>
      <p:sp>
        <p:nvSpPr>
          <p:cNvPr id="25" name="Rectangle 10"/>
          <p:cNvSpPr>
            <a:spLocks noChangeArrowheads="1"/>
          </p:cNvSpPr>
          <p:nvPr/>
        </p:nvSpPr>
        <p:spPr bwMode="auto">
          <a:xfrm>
            <a:off x="251520" y="293699"/>
            <a:ext cx="8640960" cy="864096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ko-KR" altLang="en-US" sz="40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신청자</a:t>
            </a:r>
            <a:r>
              <a:rPr lang="en-US" altLang="ko-KR" sz="40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40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팀</a:t>
            </a:r>
            <a:r>
              <a:rPr lang="en-US" altLang="ko-KR" sz="40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40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일반 현황</a:t>
            </a:r>
            <a:endParaRPr lang="ko-KR" altLang="en-US" sz="40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44" name="표 43"/>
          <p:cNvGraphicFramePr>
            <a:graphicFrameLocks noGrp="1"/>
          </p:cNvGraphicFramePr>
          <p:nvPr/>
        </p:nvGraphicFramePr>
        <p:xfrm>
          <a:off x="382836" y="1397000"/>
          <a:ext cx="8352926" cy="4984329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1368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0043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>
                          <a:solidFill>
                            <a:srgbClr val="002060"/>
                          </a:solidFill>
                        </a:rPr>
                        <a:t>창업아이템</a:t>
                      </a:r>
                      <a:endParaRPr lang="ko-KR" altLang="en-US" b="1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 gridSpan="7">
                  <a:txBody>
                    <a:bodyPr/>
                    <a:lstStyle/>
                    <a:p>
                      <a:pPr algn="ctr" latinLnBrk="1"/>
                      <a:endParaRPr lang="ko-KR" altLang="en-US" b="0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2297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>
                          <a:solidFill>
                            <a:srgbClr val="002060"/>
                          </a:solidFill>
                        </a:rPr>
                        <a:t>사업분야</a:t>
                      </a:r>
                      <a:endParaRPr lang="ko-KR" altLang="en-US" b="1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 gridSpan="7">
                  <a:txBody>
                    <a:bodyPr/>
                    <a:lstStyle/>
                    <a:p>
                      <a:pPr algn="l"/>
                      <a:r>
                        <a:rPr lang="ko-KR" altLang="en-US" sz="1800" kern="1200" dirty="0" smtClean="0">
                          <a:solidFill>
                            <a:srgbClr val="002060"/>
                          </a:solidFill>
                        </a:rPr>
                        <a:t>□ </a:t>
                      </a:r>
                      <a:r>
                        <a:rPr lang="ko-KR" altLang="en-US" sz="1800" kern="1200" dirty="0" err="1" smtClean="0">
                          <a:solidFill>
                            <a:srgbClr val="002060"/>
                          </a:solidFill>
                        </a:rPr>
                        <a:t>기계ㆍ재료</a:t>
                      </a:r>
                      <a:r>
                        <a:rPr lang="ko-KR" altLang="en-US" sz="1800" kern="1200" dirty="0" smtClean="0">
                          <a:solidFill>
                            <a:srgbClr val="002060"/>
                          </a:solidFill>
                        </a:rPr>
                        <a:t>       □ </a:t>
                      </a:r>
                      <a:r>
                        <a:rPr lang="ko-KR" altLang="en-US" sz="1800" kern="1200" dirty="0" err="1" smtClean="0">
                          <a:solidFill>
                            <a:srgbClr val="002060"/>
                          </a:solidFill>
                        </a:rPr>
                        <a:t>전기ㆍ전자</a:t>
                      </a:r>
                      <a:r>
                        <a:rPr lang="ko-KR" altLang="en-US" sz="1800" kern="1200" dirty="0" smtClean="0">
                          <a:solidFill>
                            <a:srgbClr val="002060"/>
                          </a:solidFill>
                        </a:rPr>
                        <a:t>        □ </a:t>
                      </a:r>
                      <a:r>
                        <a:rPr lang="ko-KR" altLang="en-US" sz="1800" kern="1200" dirty="0" err="1" smtClean="0">
                          <a:solidFill>
                            <a:srgbClr val="002060"/>
                          </a:solidFill>
                        </a:rPr>
                        <a:t>섬유ㆍ화학</a:t>
                      </a:r>
                      <a:endParaRPr lang="en-US" altLang="ko-KR" sz="1800" kern="1200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l"/>
                      <a:r>
                        <a:rPr lang="ko-KR" altLang="en-US" sz="1800" kern="1200" dirty="0" smtClean="0">
                          <a:solidFill>
                            <a:srgbClr val="002060"/>
                          </a:solidFill>
                        </a:rPr>
                        <a:t>□ </a:t>
                      </a:r>
                      <a:r>
                        <a:rPr lang="en-US" altLang="ko-KR" sz="1800" kern="1200" dirty="0" smtClean="0">
                          <a:solidFill>
                            <a:srgbClr val="002060"/>
                          </a:solidFill>
                        </a:rPr>
                        <a:t>IT</a:t>
                      </a:r>
                      <a:r>
                        <a:rPr lang="ko-KR" altLang="en-US" sz="1800" kern="1200" dirty="0" err="1" smtClean="0">
                          <a:solidFill>
                            <a:srgbClr val="002060"/>
                          </a:solidFill>
                        </a:rPr>
                        <a:t>ㆍ융복합</a:t>
                      </a:r>
                      <a:r>
                        <a:rPr lang="ko-KR" altLang="en-US" sz="1800" kern="1200" dirty="0" smtClean="0">
                          <a:solidFill>
                            <a:srgbClr val="002060"/>
                          </a:solidFill>
                        </a:rPr>
                        <a:t>        □ </a:t>
                      </a:r>
                      <a:r>
                        <a:rPr lang="ko-KR" altLang="en-US" sz="1800" kern="1200" dirty="0" err="1" smtClean="0">
                          <a:solidFill>
                            <a:srgbClr val="002060"/>
                          </a:solidFill>
                        </a:rPr>
                        <a:t>공예ㆍ디자인</a:t>
                      </a:r>
                      <a:r>
                        <a:rPr lang="ko-KR" altLang="en-US" sz="1800" kern="1200" dirty="0" smtClean="0">
                          <a:solidFill>
                            <a:srgbClr val="002060"/>
                          </a:solidFill>
                        </a:rPr>
                        <a:t>     □ </a:t>
                      </a:r>
                      <a:r>
                        <a:rPr lang="ko-KR" altLang="en-US" sz="1800" kern="1200" dirty="0" err="1" smtClean="0">
                          <a:solidFill>
                            <a:srgbClr val="002060"/>
                          </a:solidFill>
                        </a:rPr>
                        <a:t>나노ㆍ소재</a:t>
                      </a:r>
                      <a:endParaRPr lang="en-US" altLang="ko-KR" sz="1800" kern="1200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l"/>
                      <a:r>
                        <a:rPr lang="ko-KR" altLang="en-US" sz="1800" kern="1200" dirty="0" smtClean="0">
                          <a:solidFill>
                            <a:srgbClr val="002060"/>
                          </a:solidFill>
                        </a:rPr>
                        <a:t>□ </a:t>
                      </a:r>
                      <a:r>
                        <a:rPr lang="ko-KR" altLang="en-US" sz="1800" kern="1200" dirty="0" err="1" smtClean="0">
                          <a:solidFill>
                            <a:srgbClr val="002060"/>
                          </a:solidFill>
                        </a:rPr>
                        <a:t>바이오ㆍ생명</a:t>
                      </a:r>
                      <a:r>
                        <a:rPr lang="ko-KR" altLang="en-US" sz="1800" kern="1200" dirty="0" smtClean="0">
                          <a:solidFill>
                            <a:srgbClr val="002060"/>
                          </a:solidFill>
                        </a:rPr>
                        <a:t>     □ 지식서비스       □ 기 타 </a:t>
                      </a:r>
                      <a:r>
                        <a:rPr lang="en-US" altLang="ko-KR" sz="1800" kern="1200" dirty="0" smtClean="0">
                          <a:solidFill>
                            <a:srgbClr val="002060"/>
                          </a:solidFill>
                        </a:rPr>
                        <a:t>(               )</a:t>
                      </a:r>
                      <a:endParaRPr lang="ko-KR" altLang="en-US" sz="1800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0435"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>
                          <a:solidFill>
                            <a:srgbClr val="002060"/>
                          </a:solidFill>
                        </a:rPr>
                        <a:t>대 표 자</a:t>
                      </a:r>
                      <a:endParaRPr lang="ko-KR" altLang="en-US" b="1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solidFill>
                            <a:srgbClr val="002060"/>
                          </a:solidFill>
                        </a:rPr>
                        <a:t>성   명</a:t>
                      </a:r>
                      <a:endParaRPr lang="ko-KR" altLang="en-US" b="0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 latinLnBrk="1"/>
                      <a:endParaRPr lang="ko-KR" altLang="en-US" b="0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solidFill>
                            <a:srgbClr val="002060"/>
                          </a:solidFill>
                        </a:rPr>
                        <a:t>생년월일</a:t>
                      </a:r>
                      <a:endParaRPr lang="ko-KR" altLang="en-US" b="0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0435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b="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solidFill>
                            <a:srgbClr val="002060"/>
                          </a:solidFill>
                        </a:rPr>
                        <a:t>연락처</a:t>
                      </a:r>
                      <a:endParaRPr lang="ko-KR" altLang="en-US" b="0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kern="1200" dirty="0" smtClean="0">
                          <a:solidFill>
                            <a:srgbClr val="002060"/>
                          </a:solidFill>
                        </a:rPr>
                        <a:t>(</a:t>
                      </a:r>
                      <a:r>
                        <a:rPr lang="ko-KR" altLang="en-US" sz="1600" kern="1200" dirty="0" smtClean="0">
                          <a:solidFill>
                            <a:srgbClr val="002060"/>
                          </a:solidFill>
                        </a:rPr>
                        <a:t>전공</a:t>
                      </a:r>
                      <a:r>
                        <a:rPr lang="en-US" altLang="ko-KR" sz="1600" kern="1200" dirty="0" smtClean="0">
                          <a:solidFill>
                            <a:srgbClr val="002060"/>
                          </a:solidFill>
                        </a:rPr>
                        <a:t>)</a:t>
                      </a:r>
                      <a:endParaRPr lang="ko-KR" altLang="en-US" sz="1600" b="0" kern="1200" dirty="0">
                        <a:solidFill>
                          <a:srgbClr val="00206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kern="1200" dirty="0" smtClean="0">
                          <a:solidFill>
                            <a:srgbClr val="002060"/>
                          </a:solidFill>
                        </a:rPr>
                        <a:t>(</a:t>
                      </a:r>
                      <a:r>
                        <a:rPr lang="ko-KR" altLang="en-US" sz="1600" kern="1200" dirty="0" smtClean="0">
                          <a:solidFill>
                            <a:srgbClr val="002060"/>
                          </a:solidFill>
                        </a:rPr>
                        <a:t>학년</a:t>
                      </a:r>
                      <a:r>
                        <a:rPr lang="en-US" altLang="ko-KR" sz="1600" kern="1200" dirty="0" smtClean="0">
                          <a:solidFill>
                            <a:srgbClr val="002060"/>
                          </a:solidFill>
                        </a:rPr>
                        <a:t>)</a:t>
                      </a:r>
                      <a:endParaRPr lang="ko-KR" altLang="en-US" sz="1600" b="0" kern="1200" dirty="0">
                        <a:solidFill>
                          <a:srgbClr val="00206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kern="1200" dirty="0" smtClean="0">
                          <a:solidFill>
                            <a:srgbClr val="002060"/>
                          </a:solidFill>
                        </a:rPr>
                        <a:t>(</a:t>
                      </a:r>
                      <a:r>
                        <a:rPr lang="ko-KR" altLang="en-US" sz="1600" kern="1200" dirty="0" smtClean="0">
                          <a:solidFill>
                            <a:srgbClr val="002060"/>
                          </a:solidFill>
                        </a:rPr>
                        <a:t>학번</a:t>
                      </a:r>
                      <a:r>
                        <a:rPr lang="en-US" altLang="ko-KR" sz="1600" kern="1200" dirty="0" smtClean="0">
                          <a:solidFill>
                            <a:srgbClr val="002060"/>
                          </a:solidFill>
                        </a:rPr>
                        <a:t>)</a:t>
                      </a:r>
                      <a:endParaRPr lang="ko-KR" altLang="en-US" sz="1600" b="0" kern="1200" dirty="0" smtClean="0">
                        <a:solidFill>
                          <a:srgbClr val="00206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600" b="0" kern="1200" dirty="0">
                        <a:solidFill>
                          <a:srgbClr val="00206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0435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b="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solidFill>
                            <a:srgbClr val="002060"/>
                          </a:solidFill>
                        </a:rPr>
                        <a:t>연락처</a:t>
                      </a:r>
                      <a:endParaRPr lang="ko-KR" altLang="en-US" b="0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rgbClr val="002060"/>
                          </a:solidFill>
                        </a:rPr>
                        <a:t>(</a:t>
                      </a:r>
                      <a:r>
                        <a:rPr lang="ko-KR" altLang="en-US" sz="1600" dirty="0" smtClean="0">
                          <a:solidFill>
                            <a:srgbClr val="002060"/>
                          </a:solidFill>
                        </a:rPr>
                        <a:t>휴대폰</a:t>
                      </a:r>
                      <a:r>
                        <a:rPr lang="en-US" altLang="ko-KR" sz="1600" dirty="0" smtClean="0">
                          <a:solidFill>
                            <a:srgbClr val="002060"/>
                          </a:solidFill>
                        </a:rPr>
                        <a:t>)</a:t>
                      </a:r>
                      <a:endParaRPr lang="ko-KR" altLang="en-US" sz="1600" b="0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rgbClr val="002060"/>
                          </a:solidFill>
                        </a:rPr>
                        <a:t>(</a:t>
                      </a:r>
                      <a:r>
                        <a:rPr lang="ko-KR" altLang="en-US" sz="1600" dirty="0" err="1" smtClean="0">
                          <a:solidFill>
                            <a:srgbClr val="002060"/>
                          </a:solidFill>
                        </a:rPr>
                        <a:t>이메일</a:t>
                      </a:r>
                      <a:r>
                        <a:rPr lang="en-US" altLang="ko-KR" sz="1600" dirty="0" smtClean="0">
                          <a:solidFill>
                            <a:srgbClr val="002060"/>
                          </a:solidFill>
                        </a:rPr>
                        <a:t>)</a:t>
                      </a:r>
                      <a:endParaRPr lang="ko-KR" altLang="en-US" sz="1600" b="0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latinLnBrk="1"/>
                      <a:endParaRPr lang="ko-KR" altLang="en-US" sz="1600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0435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b="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solidFill>
                            <a:srgbClr val="002060"/>
                          </a:solidFill>
                        </a:rPr>
                        <a:t>주   소</a:t>
                      </a:r>
                      <a:endParaRPr lang="ko-KR" altLang="en-US" b="0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 gridSpan="6">
                  <a:txBody>
                    <a:bodyPr/>
                    <a:lstStyle/>
                    <a:p>
                      <a:pPr algn="ctr" latinLnBrk="1"/>
                      <a:endParaRPr lang="ko-KR" altLang="en-US" b="0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5918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>
                          <a:solidFill>
                            <a:srgbClr val="002060"/>
                          </a:solidFill>
                        </a:rPr>
                        <a:t>특기사항</a:t>
                      </a:r>
                      <a:endParaRPr lang="ko-KR" altLang="en-US" b="1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 gridSpan="7">
                  <a:txBody>
                    <a:bodyPr/>
                    <a:lstStyle/>
                    <a:p>
                      <a:pPr algn="ctr" latinLnBrk="1"/>
                      <a:endParaRPr lang="ko-KR" altLang="en-US" b="0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b="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슬라이드 번호 개체 틀 7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/>
          <a:p>
            <a:pPr>
              <a:defRPr/>
            </a:pPr>
            <a:fld id="{5188F565-1A0F-4110-9F29-57348DED41DD}" type="slidenum">
              <a:rPr lang="en-US" altLang="ko-KR" smtClean="0"/>
              <a:pPr>
                <a:defRPr/>
              </a:pPr>
              <a:t>5</a:t>
            </a:fld>
            <a:endParaRPr lang="en-US" altLang="ko-KR"/>
          </a:p>
        </p:txBody>
      </p:sp>
      <p:sp>
        <p:nvSpPr>
          <p:cNvPr id="25" name="Rectangle 10"/>
          <p:cNvSpPr>
            <a:spLocks noChangeArrowheads="1"/>
          </p:cNvSpPr>
          <p:nvPr/>
        </p:nvSpPr>
        <p:spPr bwMode="auto">
          <a:xfrm>
            <a:off x="251520" y="293699"/>
            <a:ext cx="8640960" cy="864096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ko-KR" altLang="en-US" sz="40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팀 구성원</a:t>
            </a:r>
            <a:r>
              <a:rPr lang="en-US" altLang="ko-KR" sz="40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40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현황</a:t>
            </a:r>
            <a:endParaRPr lang="ko-KR" altLang="en-US" sz="40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44" name="표 43"/>
          <p:cNvGraphicFramePr>
            <a:graphicFrameLocks noGrp="1"/>
          </p:cNvGraphicFramePr>
          <p:nvPr/>
        </p:nvGraphicFramePr>
        <p:xfrm>
          <a:off x="382836" y="1397000"/>
          <a:ext cx="8352928" cy="4984330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5887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444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714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7827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>
                          <a:solidFill>
                            <a:srgbClr val="002060"/>
                          </a:solidFill>
                          <a:latin typeface="+mn-ea"/>
                          <a:ea typeface="+mn-ea"/>
                        </a:rPr>
                        <a:t>No.</a:t>
                      </a:r>
                      <a:endParaRPr lang="ko-KR" altLang="en-US" b="1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>
                          <a:solidFill>
                            <a:srgbClr val="002060"/>
                          </a:solidFill>
                          <a:latin typeface="+mn-ea"/>
                          <a:ea typeface="+mn-ea"/>
                        </a:rPr>
                        <a:t>성</a:t>
                      </a:r>
                      <a:r>
                        <a:rPr lang="en-US" altLang="ko-KR" b="1" dirty="0" smtClean="0">
                          <a:solidFill>
                            <a:srgbClr val="002060"/>
                          </a:solidFill>
                          <a:latin typeface="+mn-ea"/>
                          <a:ea typeface="+mn-ea"/>
                        </a:rPr>
                        <a:t>  </a:t>
                      </a:r>
                      <a:r>
                        <a:rPr lang="ko-KR" altLang="en-US" b="1" dirty="0" smtClean="0">
                          <a:solidFill>
                            <a:srgbClr val="002060"/>
                          </a:solidFill>
                          <a:latin typeface="+mn-ea"/>
                          <a:ea typeface="+mn-ea"/>
                        </a:rPr>
                        <a:t>명</a:t>
                      </a:r>
                      <a:endParaRPr lang="ko-KR" altLang="en-US" b="1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>
                          <a:solidFill>
                            <a:srgbClr val="002060"/>
                          </a:solidFill>
                          <a:latin typeface="+mn-ea"/>
                          <a:ea typeface="+mn-ea"/>
                        </a:rPr>
                        <a:t>소  속</a:t>
                      </a:r>
                      <a:endParaRPr lang="ko-KR" altLang="en-US" b="1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>
                          <a:solidFill>
                            <a:srgbClr val="002060"/>
                          </a:solidFill>
                          <a:latin typeface="+mn-ea"/>
                          <a:ea typeface="+mn-ea"/>
                        </a:rPr>
                        <a:t>특기사항</a:t>
                      </a:r>
                      <a:endParaRPr lang="ko-KR" altLang="en-US" b="1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>
                          <a:solidFill>
                            <a:srgbClr val="002060"/>
                          </a:solidFill>
                          <a:latin typeface="+mn-ea"/>
                          <a:ea typeface="+mn-ea"/>
                        </a:rPr>
                        <a:t>비  고</a:t>
                      </a:r>
                      <a:endParaRPr lang="ko-KR" altLang="en-US" b="1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121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>
                          <a:solidFill>
                            <a:srgbClr val="002060"/>
                          </a:solidFill>
                          <a:latin typeface="+mn-ea"/>
                          <a:ea typeface="+mn-ea"/>
                        </a:rPr>
                        <a:t>1</a:t>
                      </a:r>
                      <a:endParaRPr lang="ko-KR" altLang="en-US" b="1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b="0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0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0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0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121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>
                          <a:solidFill>
                            <a:srgbClr val="002060"/>
                          </a:solidFill>
                          <a:latin typeface="+mn-ea"/>
                          <a:ea typeface="+mn-ea"/>
                        </a:rPr>
                        <a:t>2</a:t>
                      </a:r>
                      <a:endParaRPr lang="ko-KR" altLang="en-US" b="1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b="0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0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0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0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121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>
                          <a:solidFill>
                            <a:srgbClr val="002060"/>
                          </a:solidFill>
                          <a:latin typeface="+mn-ea"/>
                          <a:ea typeface="+mn-ea"/>
                        </a:rPr>
                        <a:t>3</a:t>
                      </a:r>
                      <a:endParaRPr lang="ko-KR" altLang="en-US" b="1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b="0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0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0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0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8121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>
                          <a:solidFill>
                            <a:srgbClr val="002060"/>
                          </a:solidFill>
                          <a:latin typeface="+mn-ea"/>
                          <a:ea typeface="+mn-ea"/>
                        </a:rPr>
                        <a:t>4</a:t>
                      </a:r>
                      <a:endParaRPr lang="ko-KR" altLang="en-US" b="1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b="0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0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0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0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8121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>
                          <a:solidFill>
                            <a:srgbClr val="002060"/>
                          </a:solidFill>
                          <a:latin typeface="+mn-ea"/>
                          <a:ea typeface="+mn-ea"/>
                        </a:rPr>
                        <a:t>5</a:t>
                      </a:r>
                      <a:endParaRPr lang="ko-KR" altLang="en-US" b="1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b="0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0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0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0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슬라이드 번호 개체 틀 7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/>
          <a:p>
            <a:pPr>
              <a:defRPr/>
            </a:pPr>
            <a:fld id="{5188F565-1A0F-4110-9F29-57348DED41DD}" type="slidenum">
              <a:rPr lang="en-US" altLang="ko-KR" smtClean="0"/>
              <a:pPr>
                <a:defRPr/>
              </a:pPr>
              <a:t>6</a:t>
            </a:fld>
            <a:endParaRPr lang="en-US" altLang="ko-KR"/>
          </a:p>
        </p:txBody>
      </p:sp>
      <p:sp>
        <p:nvSpPr>
          <p:cNvPr id="25" name="Rectangle 10"/>
          <p:cNvSpPr>
            <a:spLocks noChangeArrowheads="1"/>
          </p:cNvSpPr>
          <p:nvPr/>
        </p:nvSpPr>
        <p:spPr bwMode="auto">
          <a:xfrm>
            <a:off x="251520" y="293699"/>
            <a:ext cx="8640960" cy="864096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ko-KR" altLang="en-US" sz="40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창업을 위한 역할 분담</a:t>
            </a:r>
            <a:endParaRPr lang="ko-KR" altLang="en-US" sz="40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7" name="표 6"/>
          <p:cNvGraphicFramePr>
            <a:graphicFrameLocks noGrp="1"/>
          </p:cNvGraphicFramePr>
          <p:nvPr/>
        </p:nvGraphicFramePr>
        <p:xfrm>
          <a:off x="382836" y="4221088"/>
          <a:ext cx="8352928" cy="2160240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5887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32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834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 smtClean="0">
                          <a:solidFill>
                            <a:srgbClr val="002060"/>
                          </a:solidFill>
                          <a:latin typeface="+mn-ea"/>
                          <a:ea typeface="+mn-ea"/>
                        </a:rPr>
                        <a:t>No.</a:t>
                      </a:r>
                      <a:endParaRPr lang="ko-KR" altLang="en-US" sz="1600" b="1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>
                          <a:solidFill>
                            <a:srgbClr val="002060"/>
                          </a:solidFill>
                          <a:latin typeface="+mn-ea"/>
                          <a:ea typeface="+mn-ea"/>
                        </a:rPr>
                        <a:t>성</a:t>
                      </a:r>
                      <a:r>
                        <a:rPr lang="en-US" altLang="ko-KR" sz="1600" b="1" dirty="0" smtClean="0">
                          <a:solidFill>
                            <a:srgbClr val="002060"/>
                          </a:solidFill>
                          <a:latin typeface="+mn-ea"/>
                          <a:ea typeface="+mn-ea"/>
                        </a:rPr>
                        <a:t>  </a:t>
                      </a:r>
                      <a:r>
                        <a:rPr lang="ko-KR" altLang="en-US" sz="1600" b="1" dirty="0" smtClean="0">
                          <a:solidFill>
                            <a:srgbClr val="002060"/>
                          </a:solidFill>
                          <a:latin typeface="+mn-ea"/>
                          <a:ea typeface="+mn-ea"/>
                        </a:rPr>
                        <a:t>명</a:t>
                      </a:r>
                      <a:endParaRPr lang="ko-KR" altLang="en-US" sz="1600" b="1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>
                          <a:solidFill>
                            <a:srgbClr val="002060"/>
                          </a:solidFill>
                          <a:latin typeface="+mn-ea"/>
                          <a:ea typeface="+mn-ea"/>
                        </a:rPr>
                        <a:t>직  책</a:t>
                      </a:r>
                      <a:endParaRPr lang="ko-KR" altLang="en-US" sz="1600" b="1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>
                          <a:solidFill>
                            <a:srgbClr val="002060"/>
                          </a:solidFill>
                          <a:latin typeface="+mn-ea"/>
                          <a:ea typeface="+mn-ea"/>
                        </a:rPr>
                        <a:t>역  할</a:t>
                      </a:r>
                      <a:endParaRPr lang="ko-KR" altLang="en-US" sz="1600" b="1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>
                          <a:solidFill>
                            <a:srgbClr val="002060"/>
                          </a:solidFill>
                          <a:latin typeface="+mn-ea"/>
                          <a:ea typeface="+mn-ea"/>
                        </a:rPr>
                        <a:t>비  고</a:t>
                      </a:r>
                      <a:endParaRPr lang="ko-KR" altLang="en-US" sz="1600" b="1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 smtClean="0">
                          <a:solidFill>
                            <a:srgbClr val="002060"/>
                          </a:solidFill>
                          <a:latin typeface="+mn-ea"/>
                          <a:ea typeface="+mn-ea"/>
                        </a:rPr>
                        <a:t>1</a:t>
                      </a:r>
                      <a:endParaRPr lang="ko-KR" altLang="en-US" sz="1600" b="1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0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0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0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0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 smtClean="0">
                          <a:solidFill>
                            <a:srgbClr val="002060"/>
                          </a:solidFill>
                          <a:latin typeface="+mn-ea"/>
                          <a:ea typeface="+mn-ea"/>
                        </a:rPr>
                        <a:t>2</a:t>
                      </a:r>
                      <a:endParaRPr lang="ko-KR" altLang="en-US" sz="1600" b="1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0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0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0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0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 smtClean="0">
                          <a:solidFill>
                            <a:srgbClr val="002060"/>
                          </a:solidFill>
                          <a:latin typeface="+mn-ea"/>
                          <a:ea typeface="+mn-ea"/>
                        </a:rPr>
                        <a:t>3</a:t>
                      </a:r>
                      <a:endParaRPr lang="ko-KR" altLang="en-US" sz="1600" b="1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0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0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0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0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 smtClean="0">
                          <a:solidFill>
                            <a:srgbClr val="002060"/>
                          </a:solidFill>
                          <a:latin typeface="+mn-ea"/>
                          <a:ea typeface="+mn-ea"/>
                        </a:rPr>
                        <a:t>4</a:t>
                      </a:r>
                      <a:endParaRPr lang="ko-KR" altLang="en-US" sz="1600" b="1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0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0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0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0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 smtClean="0">
                          <a:solidFill>
                            <a:srgbClr val="002060"/>
                          </a:solidFill>
                          <a:latin typeface="+mn-ea"/>
                          <a:ea typeface="+mn-ea"/>
                        </a:rPr>
                        <a:t>5</a:t>
                      </a:r>
                      <a:endParaRPr lang="ko-KR" altLang="en-US" sz="1600" b="1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0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0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0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0" dirty="0">
                        <a:solidFill>
                          <a:srgbClr val="00206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8" name="다이어그램 7"/>
          <p:cNvGraphicFramePr/>
          <p:nvPr/>
        </p:nvGraphicFramePr>
        <p:xfrm>
          <a:off x="1801788" y="1052736"/>
          <a:ext cx="5544616" cy="3312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슬라이드 번호 개체 틀 15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/>
          <a:p>
            <a:pPr>
              <a:defRPr/>
            </a:pPr>
            <a:fld id="{5188F565-1A0F-4110-9F29-57348DED41DD}" type="slidenum">
              <a:rPr lang="en-US" altLang="ko-KR" smtClean="0"/>
              <a:pPr>
                <a:defRPr/>
              </a:pPr>
              <a:t>7</a:t>
            </a:fld>
            <a:endParaRPr lang="en-US" altLang="ko-KR" dirty="0"/>
          </a:p>
        </p:txBody>
      </p:sp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251520" y="293699"/>
            <a:ext cx="8640960" cy="864096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ko-KR" altLang="en-US" sz="40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창업배경 및 사업목표</a:t>
            </a:r>
            <a:endParaRPr lang="ko-KR" altLang="en-US" sz="40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" name="대각선 방향의 모서리가 잘린 사각형 4"/>
          <p:cNvSpPr/>
          <p:nvPr/>
        </p:nvSpPr>
        <p:spPr>
          <a:xfrm>
            <a:off x="539552" y="1484784"/>
            <a:ext cx="3312368" cy="576064"/>
          </a:xfrm>
          <a:prstGeom prst="snip2DiagRect">
            <a:avLst>
              <a:gd name="adj1" fmla="val 0"/>
              <a:gd name="adj2" fmla="val 500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/>
              <a:t>창업배경 및 동기</a:t>
            </a:r>
            <a:endParaRPr lang="ko-KR" altLang="en-US" sz="2400" b="1" dirty="0"/>
          </a:p>
        </p:txBody>
      </p:sp>
      <p:sp>
        <p:nvSpPr>
          <p:cNvPr id="7" name="직사각형 6"/>
          <p:cNvSpPr>
            <a:spLocks noChangeArrowheads="1"/>
          </p:cNvSpPr>
          <p:nvPr/>
        </p:nvSpPr>
        <p:spPr bwMode="auto">
          <a:xfrm>
            <a:off x="827584" y="2276872"/>
            <a:ext cx="6696918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ko-KR" altLang="en-US" sz="2200" dirty="0" smtClean="0">
                <a:latin typeface="맑은 고딕" pitchFamily="50" charset="-127"/>
                <a:ea typeface="맑은 고딕" pitchFamily="50" charset="-127"/>
              </a:rPr>
              <a:t> 창업을 하고자 하는 동기를 자유롭게 작성</a:t>
            </a:r>
            <a:endParaRPr lang="ko-KR" altLang="en-US" sz="2200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슬라이드 번호 개체 틀 15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/>
          <a:p>
            <a:pPr>
              <a:defRPr/>
            </a:pPr>
            <a:fld id="{5188F565-1A0F-4110-9F29-57348DED41DD}" type="slidenum">
              <a:rPr lang="en-US" altLang="ko-KR" smtClean="0"/>
              <a:pPr>
                <a:defRPr/>
              </a:pPr>
              <a:t>8</a:t>
            </a:fld>
            <a:endParaRPr lang="en-US" altLang="ko-KR" dirty="0"/>
          </a:p>
        </p:txBody>
      </p:sp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251520" y="293699"/>
            <a:ext cx="8640960" cy="864096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ko-KR" altLang="en-US" sz="40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창업배경 및 사업목표</a:t>
            </a:r>
            <a:endParaRPr lang="ko-KR" altLang="en-US" sz="40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" name="대각선 방향의 모서리가 잘린 사각형 4"/>
          <p:cNvSpPr/>
          <p:nvPr/>
        </p:nvSpPr>
        <p:spPr>
          <a:xfrm>
            <a:off x="539552" y="1484784"/>
            <a:ext cx="3312368" cy="576064"/>
          </a:xfrm>
          <a:prstGeom prst="snip2DiagRect">
            <a:avLst>
              <a:gd name="adj1" fmla="val 0"/>
              <a:gd name="adj2" fmla="val 500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/>
              <a:t>사업목표</a:t>
            </a:r>
            <a:endParaRPr lang="ko-KR" altLang="en-US" sz="2400" b="1" dirty="0"/>
          </a:p>
        </p:txBody>
      </p:sp>
      <p:sp>
        <p:nvSpPr>
          <p:cNvPr id="7" name="직사각형 6"/>
          <p:cNvSpPr>
            <a:spLocks noChangeArrowheads="1"/>
          </p:cNvSpPr>
          <p:nvPr/>
        </p:nvSpPr>
        <p:spPr bwMode="auto">
          <a:xfrm>
            <a:off x="827584" y="2276872"/>
            <a:ext cx="6696918" cy="534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ko-KR" altLang="en-US" sz="2200" dirty="0" smtClean="0">
                <a:latin typeface="맑은 고딕" pitchFamily="50" charset="-127"/>
                <a:ea typeface="맑은 고딕" pitchFamily="50" charset="-127"/>
              </a:rPr>
              <a:t> 창업을 통해 추구하고자 하는 궁극적 목표를 작성</a:t>
            </a:r>
            <a:endParaRPr lang="ko-KR" altLang="en-US" sz="2200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슬라이드 번호 개체 틀 7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/>
          <a:p>
            <a:pPr>
              <a:defRPr/>
            </a:pPr>
            <a:fld id="{5188F565-1A0F-4110-9F29-57348DED41DD}" type="slidenum">
              <a:rPr lang="en-US" altLang="ko-KR" smtClean="0"/>
              <a:pPr>
                <a:defRPr/>
              </a:pPr>
              <a:t>9</a:t>
            </a:fld>
            <a:endParaRPr lang="en-US" altLang="ko-KR"/>
          </a:p>
        </p:txBody>
      </p:sp>
      <p:sp>
        <p:nvSpPr>
          <p:cNvPr id="33" name="직사각형 32"/>
          <p:cNvSpPr/>
          <p:nvPr/>
        </p:nvSpPr>
        <p:spPr>
          <a:xfrm>
            <a:off x="1115616" y="2307190"/>
            <a:ext cx="6912768" cy="112181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ko-KR" sz="40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sz="40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창업아이템의 </a:t>
            </a:r>
            <a:r>
              <a:rPr lang="ko-KR" altLang="en-US" sz="4000" b="1" dirty="0" err="1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기술성</a:t>
            </a:r>
            <a:endParaRPr lang="en-US" altLang="ko-KR" sz="40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3620</TotalTime>
  <Words>449</Words>
  <Application>Microsoft Office PowerPoint</Application>
  <PresentationFormat>화면 슬라이드 쇼(4:3)</PresentationFormat>
  <Paragraphs>178</Paragraphs>
  <Slides>25</Slides>
  <Notes>6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25</vt:i4>
      </vt:variant>
    </vt:vector>
  </HeadingPairs>
  <TitlesOfParts>
    <vt:vector size="30" baseType="lpstr">
      <vt:lpstr>HY헤드라인M</vt:lpstr>
      <vt:lpstr>맑은 고딕</vt:lpstr>
      <vt:lpstr>Arial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최상봉</dc:creator>
  <cp:lastModifiedBy>선린대학교</cp:lastModifiedBy>
  <cp:revision>580</cp:revision>
  <dcterms:created xsi:type="dcterms:W3CDTF">2014-02-06T03:49:32Z</dcterms:created>
  <dcterms:modified xsi:type="dcterms:W3CDTF">2021-08-24T13:24:57Z</dcterms:modified>
</cp:coreProperties>
</file>