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3B03-A1EC-4729-B04C-A2400823B013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8335-E32E-4AA9-AF68-DFE09EF5AA4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8327997" cy="6381328"/>
          </a:xfrm>
        </p:spPr>
      </p:pic>
      <p:sp>
        <p:nvSpPr>
          <p:cNvPr id="5" name="TextBox 4"/>
          <p:cNvSpPr txBox="1"/>
          <p:nvPr/>
        </p:nvSpPr>
        <p:spPr>
          <a:xfrm>
            <a:off x="5508104" y="5733256"/>
            <a:ext cx="310213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9. 1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회차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끝나면 다음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  클릭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7452320" y="4941168"/>
            <a:ext cx="792088" cy="72008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899592" y="1412776"/>
            <a:ext cx="648072" cy="36004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327997" cy="6381328"/>
          </a:xfrm>
        </p:spPr>
      </p:pic>
      <p:sp>
        <p:nvSpPr>
          <p:cNvPr id="5" name="TextBox 4"/>
          <p:cNvSpPr txBox="1"/>
          <p:nvPr/>
        </p:nvSpPr>
        <p:spPr>
          <a:xfrm>
            <a:off x="5508104" y="5733256"/>
            <a:ext cx="3490058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10. 1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과목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끝날때마다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  간단한 퀴즈가 있다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2440" cy="6537982"/>
          </a:xfrm>
        </p:spPr>
      </p:pic>
      <p:sp>
        <p:nvSpPr>
          <p:cNvPr id="5" name="TextBox 4"/>
          <p:cNvSpPr txBox="1"/>
          <p:nvPr/>
        </p:nvSpPr>
        <p:spPr>
          <a:xfrm>
            <a:off x="2339752" y="2492896"/>
            <a:ext cx="6118983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11. 12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개 과목을 모두 수강하면 왼쪽에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완료라고 모두 뜨고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</a:t>
            </a: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상단에 설문조사와 시험을 쳐야 함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시험은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2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번 기회가 있고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</a:p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60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점 이하일 경우 다음달에 처음부터 다시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err="1" smtClean="0">
                <a:solidFill>
                  <a:srgbClr val="FF0000"/>
                </a:solidFill>
              </a:rPr>
              <a:t>수강해야한다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16157" cy="6381328"/>
          </a:xfrm>
        </p:spPr>
      </p:pic>
      <p:sp>
        <p:nvSpPr>
          <p:cNvPr id="6" name="TextBox 5"/>
          <p:cNvSpPr txBox="1"/>
          <p:nvPr/>
        </p:nvSpPr>
        <p:spPr>
          <a:xfrm>
            <a:off x="5796136" y="5085184"/>
            <a:ext cx="3211135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국가과학기술인력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  개발원 로그인 후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 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이러닝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선택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4139952" y="908720"/>
            <a:ext cx="648072" cy="43204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8234022" cy="6309320"/>
          </a:xfrm>
        </p:spPr>
      </p:pic>
      <p:sp>
        <p:nvSpPr>
          <p:cNvPr id="5" name="TextBox 4"/>
          <p:cNvSpPr txBox="1"/>
          <p:nvPr/>
        </p:nvSpPr>
        <p:spPr>
          <a:xfrm>
            <a:off x="5796136" y="5445224"/>
            <a:ext cx="301396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이러닝페이지에서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   MYPAGE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클릭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6372200" y="980728"/>
            <a:ext cx="648072" cy="43204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34023" cy="6309320"/>
          </a:xfrm>
        </p:spPr>
      </p:pic>
      <p:sp>
        <p:nvSpPr>
          <p:cNvPr id="5" name="TextBox 4"/>
          <p:cNvSpPr txBox="1"/>
          <p:nvPr/>
        </p:nvSpPr>
        <p:spPr>
          <a:xfrm>
            <a:off x="5796136" y="5085184"/>
            <a:ext cx="2507418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3.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왼쪽메뉴에서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학습공간 클릭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07504" y="1484784"/>
            <a:ext cx="1656184" cy="15841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8327997" cy="6381328"/>
          </a:xfrm>
        </p:spPr>
      </p:pic>
      <p:sp>
        <p:nvSpPr>
          <p:cNvPr id="5" name="TextBox 4"/>
          <p:cNvSpPr txBox="1"/>
          <p:nvPr/>
        </p:nvSpPr>
        <p:spPr>
          <a:xfrm>
            <a:off x="5796136" y="5085184"/>
            <a:ext cx="25074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4.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학습하기 선택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07704" y="3573016"/>
            <a:ext cx="5760640" cy="7920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948264" y="3933056"/>
            <a:ext cx="648072" cy="43204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34023" cy="6309320"/>
          </a:xfrm>
        </p:spPr>
      </p:pic>
      <p:sp>
        <p:nvSpPr>
          <p:cNvPr id="6" name="TextBox 5"/>
          <p:cNvSpPr txBox="1"/>
          <p:nvPr/>
        </p:nvSpPr>
        <p:spPr>
          <a:xfrm>
            <a:off x="5796136" y="5085184"/>
            <a:ext cx="178286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5.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차시선택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7380312" y="1700808"/>
            <a:ext cx="648072" cy="43204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327997" cy="6381328"/>
          </a:xfrm>
        </p:spPr>
      </p:pic>
      <p:sp>
        <p:nvSpPr>
          <p:cNvPr id="5" name="TextBox 4"/>
          <p:cNvSpPr txBox="1"/>
          <p:nvPr/>
        </p:nvSpPr>
        <p:spPr>
          <a:xfrm>
            <a:off x="5796136" y="5301208"/>
            <a:ext cx="299312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6.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최소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12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개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과목 선택 후 저장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84168" y="1988840"/>
            <a:ext cx="576064" cy="3240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21972" cy="6453336"/>
          </a:xfrm>
        </p:spPr>
      </p:pic>
      <p:sp>
        <p:nvSpPr>
          <p:cNvPr id="5" name="TextBox 4"/>
          <p:cNvSpPr txBox="1"/>
          <p:nvPr/>
        </p:nvSpPr>
        <p:spPr>
          <a:xfrm>
            <a:off x="5796136" y="5085184"/>
            <a:ext cx="312297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7.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오른쪽에 학습하기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ko-KR" altLang="en-US" sz="2400" b="1" dirty="0" smtClean="0">
                <a:solidFill>
                  <a:srgbClr val="FF0000"/>
                </a:solidFill>
              </a:rPr>
              <a:t>   선택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7452320" y="2276872"/>
            <a:ext cx="648072" cy="36004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8234023" cy="6309320"/>
          </a:xfrm>
        </p:spPr>
      </p:pic>
      <p:sp>
        <p:nvSpPr>
          <p:cNvPr id="5" name="TextBox 4"/>
          <p:cNvSpPr txBox="1"/>
          <p:nvPr/>
        </p:nvSpPr>
        <p:spPr>
          <a:xfrm>
            <a:off x="5796136" y="5085184"/>
            <a:ext cx="219964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b="1" dirty="0" smtClean="0">
                <a:solidFill>
                  <a:srgbClr val="FF0000"/>
                </a:solidFill>
              </a:rPr>
              <a:t>8.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동영상 감상</a:t>
            </a: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97</Words>
  <Application>Microsoft Office PowerPoint</Application>
  <PresentationFormat>화면 슬라이드 쇼(4:3)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Windows 사용자</cp:lastModifiedBy>
  <cp:revision>4</cp:revision>
  <dcterms:created xsi:type="dcterms:W3CDTF">2016-04-04T05:25:06Z</dcterms:created>
  <dcterms:modified xsi:type="dcterms:W3CDTF">2016-04-04T06:00:53Z</dcterms:modified>
</cp:coreProperties>
</file>