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9144000" cy="6858000" type="screen4x3"/>
  <p:notesSz cx="6735763" cy="98663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4416D-95C2-4F25-9C3E-49220A058690}" type="datetimeFigureOut">
              <a:rPr lang="ko-KR" altLang="en-US" smtClean="0"/>
              <a:pPr/>
              <a:t>2015-11-23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F697D-692E-465E-B36A-A970DCF689A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4416D-95C2-4F25-9C3E-49220A058690}" type="datetimeFigureOut">
              <a:rPr lang="ko-KR" altLang="en-US" smtClean="0"/>
              <a:pPr/>
              <a:t>2015-11-23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F697D-692E-465E-B36A-A970DCF689A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4416D-95C2-4F25-9C3E-49220A058690}" type="datetimeFigureOut">
              <a:rPr lang="ko-KR" altLang="en-US" smtClean="0"/>
              <a:pPr/>
              <a:t>2015-11-23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F697D-692E-465E-B36A-A970DCF689A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4416D-95C2-4F25-9C3E-49220A058690}" type="datetimeFigureOut">
              <a:rPr lang="ko-KR" altLang="en-US" smtClean="0"/>
              <a:pPr/>
              <a:t>2015-11-23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F697D-692E-465E-B36A-A970DCF689A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F697D-692E-465E-B36A-A970DCF689A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2F64416D-95C2-4F25-9C3E-49220A058690}" type="datetimeFigureOut">
              <a:rPr lang="ko-KR" altLang="en-US" smtClean="0"/>
              <a:pPr/>
              <a:t>2015-11-23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4416D-95C2-4F25-9C3E-49220A058690}" type="datetimeFigureOut">
              <a:rPr lang="ko-KR" altLang="en-US" smtClean="0"/>
              <a:pPr/>
              <a:t>2015-11-23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F697D-692E-465E-B36A-A970DCF689A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4416D-95C2-4F25-9C3E-49220A058690}" type="datetimeFigureOut">
              <a:rPr lang="ko-KR" altLang="en-US" smtClean="0"/>
              <a:pPr/>
              <a:t>2015-11-23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F697D-692E-465E-B36A-A970DCF689A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4416D-95C2-4F25-9C3E-49220A058690}" type="datetimeFigureOut">
              <a:rPr lang="ko-KR" altLang="en-US" smtClean="0"/>
              <a:pPr/>
              <a:t>2015-11-23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F697D-692E-465E-B36A-A970DCF689A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4416D-95C2-4F25-9C3E-49220A058690}" type="datetimeFigureOut">
              <a:rPr lang="ko-KR" altLang="en-US" smtClean="0"/>
              <a:pPr/>
              <a:t>2015-11-23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F697D-692E-465E-B36A-A970DCF689A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4416D-95C2-4F25-9C3E-49220A058690}" type="datetimeFigureOut">
              <a:rPr lang="ko-KR" altLang="en-US" smtClean="0"/>
              <a:pPr/>
              <a:t>2015-11-23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F697D-692E-465E-B36A-A970DCF689A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4416D-95C2-4F25-9C3E-49220A058690}" type="datetimeFigureOut">
              <a:rPr lang="ko-KR" altLang="en-US" smtClean="0"/>
              <a:pPr/>
              <a:t>2015-11-23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F697D-692E-465E-B36A-A970DCF689A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F64416D-95C2-4F25-9C3E-49220A058690}" type="datetimeFigureOut">
              <a:rPr lang="ko-KR" altLang="en-US" smtClean="0"/>
              <a:pPr/>
              <a:t>2015-11-23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F19F697D-692E-465E-B36A-A970DCF689A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o-KR" altLang="en-US" sz="7200" dirty="0" smtClean="0">
                <a:latin typeface="1훈나무그늘 M" pitchFamily="18" charset="-127"/>
                <a:ea typeface="1훈나무그늘 M" pitchFamily="18" charset="-127"/>
              </a:rPr>
              <a:t>강의평가 방법</a:t>
            </a:r>
            <a:endParaRPr lang="ko-KR" altLang="en-US" sz="7200" dirty="0">
              <a:latin typeface="1훈나무그늘 M" pitchFamily="18" charset="-127"/>
              <a:ea typeface="1훈나무그늘 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052736"/>
            <a:ext cx="6127215" cy="50131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44208" y="1124744"/>
            <a:ext cx="26019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sz="2400" dirty="0" smtClean="0">
                <a:latin typeface="1훈나무그늘 M" pitchFamily="18" charset="-127"/>
                <a:ea typeface="1훈나무그늘 M" pitchFamily="18" charset="-127"/>
              </a:rPr>
              <a:t>로그인</a:t>
            </a:r>
            <a:endParaRPr lang="en-US" altLang="ko-KR" sz="2400" dirty="0" smtClean="0">
              <a:latin typeface="1훈나무그늘 M" pitchFamily="18" charset="-127"/>
              <a:ea typeface="1훈나무그늘 M" pitchFamily="18" charset="-127"/>
            </a:endParaRPr>
          </a:p>
          <a:p>
            <a:pPr marL="342900" indent="-342900">
              <a:buAutoNum type="arabicPeriod"/>
            </a:pPr>
            <a:r>
              <a:rPr lang="ko-KR" altLang="en-US" sz="2400" dirty="0" err="1" smtClean="0">
                <a:latin typeface="1훈나무그늘 M" pitchFamily="18" charset="-127"/>
                <a:ea typeface="1훈나무그늘 M" pitchFamily="18" charset="-127"/>
              </a:rPr>
              <a:t>마이페이지</a:t>
            </a:r>
            <a:r>
              <a:rPr lang="ko-KR" altLang="en-US" sz="2400" dirty="0" smtClean="0">
                <a:latin typeface="1훈나무그늘 M" pitchFamily="18" charset="-127"/>
                <a:ea typeface="1훈나무그늘 M" pitchFamily="18" charset="-127"/>
              </a:rPr>
              <a:t> 접속</a:t>
            </a:r>
            <a:endParaRPr lang="en-US" altLang="ko-KR" sz="2400" dirty="0" smtClean="0">
              <a:latin typeface="1훈나무그늘 M" pitchFamily="18" charset="-127"/>
              <a:ea typeface="1훈나무그늘 M" pitchFamily="18" charset="-127"/>
            </a:endParaRPr>
          </a:p>
          <a:p>
            <a:pPr marL="342900" indent="-342900">
              <a:buAutoNum type="arabicPeriod"/>
            </a:pPr>
            <a:r>
              <a:rPr lang="ko-KR" altLang="en-US" sz="2400" dirty="0" smtClean="0">
                <a:latin typeface="1훈나무그늘 M" pitchFamily="18" charset="-127"/>
                <a:ea typeface="1훈나무그늘 M" pitchFamily="18" charset="-127"/>
              </a:rPr>
              <a:t>강의평가 항목생성</a:t>
            </a:r>
            <a:endParaRPr lang="ko-KR" altLang="en-US" sz="2400" dirty="0">
              <a:latin typeface="1훈나무그늘 M" pitchFamily="18" charset="-127"/>
              <a:ea typeface="1훈나무그늘 M" pitchFamily="18" charset="-127"/>
            </a:endParaRPr>
          </a:p>
        </p:txBody>
      </p:sp>
      <p:sp>
        <p:nvSpPr>
          <p:cNvPr id="6" name="타원 5"/>
          <p:cNvSpPr/>
          <p:nvPr/>
        </p:nvSpPr>
        <p:spPr>
          <a:xfrm>
            <a:off x="3707904" y="980728"/>
            <a:ext cx="720080" cy="43204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>
            <a:off x="2843808" y="4077072"/>
            <a:ext cx="720080" cy="43204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내용 개체 틀 7" descr="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124744"/>
            <a:ext cx="6167379" cy="4525963"/>
          </a:xfrm>
        </p:spPr>
      </p:pic>
      <p:sp>
        <p:nvSpPr>
          <p:cNvPr id="5" name="TextBox 4"/>
          <p:cNvSpPr txBox="1"/>
          <p:nvPr/>
        </p:nvSpPr>
        <p:spPr>
          <a:xfrm>
            <a:off x="6444208" y="1268760"/>
            <a:ext cx="273825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sz="2800" dirty="0" smtClean="0">
                <a:latin typeface="1훈나무그늘 M" pitchFamily="18" charset="-127"/>
                <a:ea typeface="1훈나무그늘 M" pitchFamily="18" charset="-127"/>
              </a:rPr>
              <a:t>항목생성 창 열기</a:t>
            </a:r>
            <a:endParaRPr lang="en-US" altLang="ko-KR" sz="2800" dirty="0" smtClean="0">
              <a:latin typeface="1훈나무그늘 M" pitchFamily="18" charset="-127"/>
              <a:ea typeface="1훈나무그늘 M" pitchFamily="18" charset="-127"/>
            </a:endParaRPr>
          </a:p>
          <a:p>
            <a:pPr marL="342900" indent="-342900">
              <a:buAutoNum type="arabicPeriod"/>
            </a:pPr>
            <a:r>
              <a:rPr lang="ko-KR" altLang="en-US" sz="2800" dirty="0" smtClean="0">
                <a:latin typeface="1훈나무그늘 M" pitchFamily="18" charset="-127"/>
                <a:ea typeface="1훈나무그늘 M" pitchFamily="18" charset="-127"/>
              </a:rPr>
              <a:t>조회</a:t>
            </a:r>
            <a:endParaRPr lang="en-US" altLang="ko-KR" sz="2800" dirty="0" smtClean="0">
              <a:latin typeface="1훈나무그늘 M" pitchFamily="18" charset="-127"/>
              <a:ea typeface="1훈나무그늘 M" pitchFamily="18" charset="-127"/>
            </a:endParaRPr>
          </a:p>
        </p:txBody>
      </p:sp>
      <p:sp>
        <p:nvSpPr>
          <p:cNvPr id="6" name="타원 5"/>
          <p:cNvSpPr/>
          <p:nvPr/>
        </p:nvSpPr>
        <p:spPr>
          <a:xfrm>
            <a:off x="5652120" y="1484784"/>
            <a:ext cx="360040" cy="36004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내용 개체 틀 9" descr="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504" y="980728"/>
            <a:ext cx="6193536" cy="4523232"/>
          </a:xfrm>
        </p:spPr>
      </p:pic>
      <p:sp>
        <p:nvSpPr>
          <p:cNvPr id="5" name="TextBox 4"/>
          <p:cNvSpPr txBox="1"/>
          <p:nvPr/>
        </p:nvSpPr>
        <p:spPr>
          <a:xfrm>
            <a:off x="6372200" y="1340768"/>
            <a:ext cx="271741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r>
              <a:rPr lang="en-US" altLang="ko-KR" sz="2400" dirty="0" smtClean="0">
                <a:latin typeface="1훈나무그늘 M" pitchFamily="18" charset="-127"/>
                <a:ea typeface="1훈나무그늘 M" pitchFamily="18" charset="-127"/>
              </a:rPr>
              <a:t>1.</a:t>
            </a:r>
            <a:r>
              <a:rPr lang="ko-KR" altLang="en-US" sz="2400" dirty="0" smtClean="0">
                <a:latin typeface="1훈나무그늘 M" pitchFamily="18" charset="-127"/>
                <a:ea typeface="1훈나무그늘 M" pitchFamily="18" charset="-127"/>
              </a:rPr>
              <a:t>현재 조회 </a:t>
            </a:r>
            <a:r>
              <a:rPr lang="ko-KR" altLang="en-US" sz="2400" dirty="0" err="1" smtClean="0">
                <a:latin typeface="1훈나무그늘 M" pitchFamily="18" charset="-127"/>
                <a:ea typeface="1훈나무그늘 M" pitchFamily="18" charset="-127"/>
              </a:rPr>
              <a:t>를</a:t>
            </a:r>
            <a:r>
              <a:rPr lang="ko-KR" altLang="en-US" sz="2400" dirty="0" smtClean="0">
                <a:latin typeface="1훈나무그늘 M" pitchFamily="18" charset="-127"/>
                <a:ea typeface="1훈나무그늘 M" pitchFamily="18" charset="-127"/>
              </a:rPr>
              <a:t> </a:t>
            </a:r>
            <a:r>
              <a:rPr lang="ko-KR" altLang="en-US" sz="2400" dirty="0" err="1" smtClean="0">
                <a:latin typeface="1훈나무그늘 M" pitchFamily="18" charset="-127"/>
                <a:ea typeface="1훈나무그늘 M" pitchFamily="18" charset="-127"/>
              </a:rPr>
              <a:t>누른상태</a:t>
            </a:r>
            <a:endParaRPr lang="en-US" altLang="ko-KR" sz="2400" dirty="0" smtClean="0">
              <a:latin typeface="1훈나무그늘 M" pitchFamily="18" charset="-127"/>
              <a:ea typeface="1훈나무그늘 M" pitchFamily="18" charset="-127"/>
            </a:endParaRPr>
          </a:p>
          <a:p>
            <a:pPr marL="342900" indent="-342900"/>
            <a:endParaRPr lang="en-US" altLang="ko-KR" sz="2400" dirty="0" smtClean="0">
              <a:latin typeface="1훈나무그늘 M" pitchFamily="18" charset="-127"/>
              <a:ea typeface="1훈나무그늘 M" pitchFamily="18" charset="-127"/>
            </a:endParaRPr>
          </a:p>
          <a:p>
            <a:pPr marL="342900" indent="-342900"/>
            <a:r>
              <a:rPr lang="en-US" altLang="ko-KR" sz="2400" dirty="0" smtClean="0">
                <a:latin typeface="1훈나무그늘 M" pitchFamily="18" charset="-127"/>
                <a:ea typeface="1훈나무그늘 M" pitchFamily="18" charset="-127"/>
              </a:rPr>
              <a:t>2. </a:t>
            </a:r>
            <a:r>
              <a:rPr lang="ko-KR" altLang="en-US" sz="2400" dirty="0" smtClean="0">
                <a:latin typeface="1훈나무그늘 M" pitchFamily="18" charset="-127"/>
                <a:ea typeface="1훈나무그늘 M" pitchFamily="18" charset="-127"/>
              </a:rPr>
              <a:t>생성 누르기</a:t>
            </a:r>
            <a:endParaRPr lang="en-US" altLang="ko-KR" sz="2400" dirty="0" smtClean="0">
              <a:latin typeface="1훈나무그늘 M" pitchFamily="18" charset="-127"/>
              <a:ea typeface="1훈나무그늘 M" pitchFamily="18" charset="-127"/>
            </a:endParaRPr>
          </a:p>
        </p:txBody>
      </p:sp>
      <p:sp>
        <p:nvSpPr>
          <p:cNvPr id="8" name="타원 7"/>
          <p:cNvSpPr/>
          <p:nvPr/>
        </p:nvSpPr>
        <p:spPr>
          <a:xfrm>
            <a:off x="5940152" y="1412776"/>
            <a:ext cx="360040" cy="36004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내용 개체 틀 7" descr="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124744"/>
            <a:ext cx="6155310" cy="4525963"/>
          </a:xfrm>
        </p:spPr>
      </p:pic>
      <p:sp>
        <p:nvSpPr>
          <p:cNvPr id="5" name="TextBox 4"/>
          <p:cNvSpPr txBox="1"/>
          <p:nvPr/>
        </p:nvSpPr>
        <p:spPr>
          <a:xfrm>
            <a:off x="6372200" y="1772816"/>
            <a:ext cx="281359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 smtClean="0">
                <a:latin typeface="1훈나무그늘 M" pitchFamily="18" charset="-127"/>
                <a:ea typeface="1훈나무그늘 M" pitchFamily="18" charset="-127"/>
              </a:rPr>
              <a:t>생성을 누르면 </a:t>
            </a:r>
            <a:endParaRPr lang="en-US" altLang="ko-KR" sz="2800" dirty="0" smtClean="0">
              <a:latin typeface="1훈나무그늘 M" pitchFamily="18" charset="-127"/>
              <a:ea typeface="1훈나무그늘 M" pitchFamily="18" charset="-127"/>
            </a:endParaRPr>
          </a:p>
          <a:p>
            <a:r>
              <a:rPr lang="ko-KR" altLang="en-US" sz="2800" dirty="0" smtClean="0">
                <a:latin typeface="1훈나무그늘 M" pitchFamily="18" charset="-127"/>
                <a:ea typeface="1훈나무그늘 M" pitchFamily="18" charset="-127"/>
              </a:rPr>
              <a:t>아래와 같이 창이 뜸</a:t>
            </a:r>
            <a:endParaRPr lang="en-US" altLang="ko-KR" sz="2800" dirty="0" smtClean="0">
              <a:latin typeface="1훈나무그늘 M" pitchFamily="18" charset="-127"/>
              <a:ea typeface="1훈나무그늘 M" pitchFamily="18" charset="-127"/>
            </a:endParaRPr>
          </a:p>
          <a:p>
            <a:endParaRPr lang="en-US" altLang="ko-KR" sz="2800" dirty="0">
              <a:latin typeface="1훈나무그늘 M" pitchFamily="18" charset="-127"/>
              <a:ea typeface="1훈나무그늘 M" pitchFamily="18" charset="-127"/>
            </a:endParaRPr>
          </a:p>
          <a:p>
            <a:r>
              <a:rPr lang="ko-KR" altLang="en-US" sz="2800" dirty="0" smtClean="0">
                <a:latin typeface="1훈나무그늘 M" pitchFamily="18" charset="-127"/>
                <a:ea typeface="1훈나무그늘 M" pitchFamily="18" charset="-127"/>
              </a:rPr>
              <a:t>확인을 누르세요</a:t>
            </a:r>
            <a:endParaRPr lang="en-US" altLang="ko-KR" sz="2800" dirty="0" smtClean="0">
              <a:latin typeface="1훈나무그늘 M" pitchFamily="18" charset="-127"/>
              <a:ea typeface="1훈나무그늘 M" pitchFamily="18" charset="-127"/>
            </a:endParaRPr>
          </a:p>
        </p:txBody>
      </p:sp>
      <p:sp>
        <p:nvSpPr>
          <p:cNvPr id="6" name="타원 5"/>
          <p:cNvSpPr/>
          <p:nvPr/>
        </p:nvSpPr>
        <p:spPr>
          <a:xfrm>
            <a:off x="2195736" y="3501008"/>
            <a:ext cx="3600400" cy="144016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내용 개체 틀 7" descr="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504" y="1340768"/>
            <a:ext cx="6200448" cy="4525963"/>
          </a:xfrm>
        </p:spPr>
      </p:pic>
      <p:sp>
        <p:nvSpPr>
          <p:cNvPr id="5" name="TextBox 4"/>
          <p:cNvSpPr txBox="1"/>
          <p:nvPr/>
        </p:nvSpPr>
        <p:spPr>
          <a:xfrm>
            <a:off x="6156176" y="1268760"/>
            <a:ext cx="3049233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 smtClean="0">
                <a:latin typeface="1훈나무그늘 M" pitchFamily="18" charset="-127"/>
                <a:ea typeface="1훈나무그늘 M" pitchFamily="18" charset="-127"/>
              </a:rPr>
              <a:t>확인을 누르면</a:t>
            </a:r>
            <a:endParaRPr lang="en-US" altLang="ko-KR" sz="2400" dirty="0" smtClean="0">
              <a:latin typeface="1훈나무그늘 M" pitchFamily="18" charset="-127"/>
              <a:ea typeface="1훈나무그늘 M" pitchFamily="18" charset="-127"/>
            </a:endParaRPr>
          </a:p>
          <a:p>
            <a:endParaRPr lang="en-US" altLang="ko-KR" sz="2400" dirty="0">
              <a:latin typeface="1훈나무그늘 M" pitchFamily="18" charset="-127"/>
              <a:ea typeface="1훈나무그늘 M" pitchFamily="18" charset="-127"/>
            </a:endParaRPr>
          </a:p>
          <a:p>
            <a:r>
              <a:rPr lang="ko-KR" altLang="en-US" sz="2400" dirty="0" smtClean="0">
                <a:latin typeface="1훈나무그늘 M" pitchFamily="18" charset="-127"/>
                <a:ea typeface="1훈나무그늘 M" pitchFamily="18" charset="-127"/>
              </a:rPr>
              <a:t>오른쪽 창에 사진과 같이 </a:t>
            </a:r>
            <a:endParaRPr lang="en-US" altLang="ko-KR" sz="2400" dirty="0" smtClean="0">
              <a:latin typeface="1훈나무그늘 M" pitchFamily="18" charset="-127"/>
              <a:ea typeface="1훈나무그늘 M" pitchFamily="18" charset="-127"/>
            </a:endParaRPr>
          </a:p>
          <a:p>
            <a:endParaRPr lang="en-US" altLang="ko-KR" sz="2400" dirty="0">
              <a:latin typeface="1훈나무그늘 M" pitchFamily="18" charset="-127"/>
              <a:ea typeface="1훈나무그늘 M" pitchFamily="18" charset="-127"/>
            </a:endParaRPr>
          </a:p>
          <a:p>
            <a:r>
              <a:rPr lang="ko-KR" altLang="en-US" sz="2400" dirty="0" smtClean="0">
                <a:latin typeface="1훈나무그늘 M" pitchFamily="18" charset="-127"/>
                <a:ea typeface="1훈나무그늘 M" pitchFamily="18" charset="-127"/>
              </a:rPr>
              <a:t>화면이 나옴</a:t>
            </a:r>
            <a:endParaRPr lang="en-US" altLang="ko-KR" sz="2400" dirty="0" smtClean="0">
              <a:latin typeface="1훈나무그늘 M" pitchFamily="18" charset="-127"/>
              <a:ea typeface="1훈나무그늘 M" pitchFamily="18" charset="-127"/>
            </a:endParaRPr>
          </a:p>
          <a:p>
            <a:endParaRPr lang="en-US" altLang="ko-KR" sz="2400" dirty="0">
              <a:latin typeface="1훈나무그늘 M" pitchFamily="18" charset="-127"/>
              <a:ea typeface="1훈나무그늘 M" pitchFamily="18" charset="-127"/>
            </a:endParaRPr>
          </a:p>
          <a:p>
            <a:r>
              <a:rPr lang="ko-KR" altLang="en-US" sz="2400" dirty="0" smtClean="0">
                <a:latin typeface="1훈나무그늘 M" pitchFamily="18" charset="-127"/>
                <a:ea typeface="1훈나무그늘 M" pitchFamily="18" charset="-127"/>
              </a:rPr>
              <a:t>항목생성 화면 닫기 </a:t>
            </a:r>
            <a:endParaRPr lang="en-US" altLang="ko-KR" sz="2400" dirty="0" smtClean="0">
              <a:latin typeface="1훈나무그늘 M" pitchFamily="18" charset="-127"/>
              <a:ea typeface="1훈나무그늘 M" pitchFamily="18" charset="-127"/>
            </a:endParaRPr>
          </a:p>
          <a:p>
            <a:endParaRPr lang="en-US" altLang="ko-KR" sz="2400" dirty="0">
              <a:latin typeface="1훈나무그늘 M" pitchFamily="18" charset="-127"/>
              <a:ea typeface="1훈나무그늘 M" pitchFamily="18" charset="-127"/>
            </a:endParaRPr>
          </a:p>
          <a:p>
            <a:r>
              <a:rPr lang="ko-KR" altLang="en-US" sz="2400" dirty="0" smtClean="0">
                <a:latin typeface="1훈나무그늘 M" pitchFamily="18" charset="-127"/>
                <a:ea typeface="1훈나무그늘 M" pitchFamily="18" charset="-127"/>
              </a:rPr>
              <a:t>다시 </a:t>
            </a:r>
            <a:r>
              <a:rPr lang="ko-KR" altLang="en-US" sz="2400" dirty="0" err="1" smtClean="0">
                <a:latin typeface="1훈나무그늘 M" pitchFamily="18" charset="-127"/>
                <a:ea typeface="1훈나무그늘 M" pitchFamily="18" charset="-127"/>
              </a:rPr>
              <a:t>마이페이지로</a:t>
            </a:r>
            <a:r>
              <a:rPr lang="ko-KR" altLang="en-US" sz="2400" dirty="0" smtClean="0">
                <a:latin typeface="1훈나무그늘 M" pitchFamily="18" charset="-127"/>
                <a:ea typeface="1훈나무그늘 M" pitchFamily="18" charset="-127"/>
              </a:rPr>
              <a:t> 돌아감</a:t>
            </a:r>
            <a:endParaRPr lang="en-US" altLang="ko-KR" sz="2400" dirty="0" smtClean="0">
              <a:latin typeface="1훈나무그늘 M" pitchFamily="18" charset="-127"/>
              <a:ea typeface="1훈나무그늘 M" pitchFamily="18" charset="-127"/>
            </a:endParaRPr>
          </a:p>
        </p:txBody>
      </p:sp>
      <p:sp>
        <p:nvSpPr>
          <p:cNvPr id="6" name="타원 5"/>
          <p:cNvSpPr/>
          <p:nvPr/>
        </p:nvSpPr>
        <p:spPr>
          <a:xfrm>
            <a:off x="2483768" y="1700808"/>
            <a:ext cx="3600400" cy="288032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 descr="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908720"/>
            <a:ext cx="5896656" cy="4824536"/>
          </a:xfrm>
        </p:spPr>
      </p:pic>
      <p:sp>
        <p:nvSpPr>
          <p:cNvPr id="5" name="TextBox 4"/>
          <p:cNvSpPr txBox="1"/>
          <p:nvPr/>
        </p:nvSpPr>
        <p:spPr>
          <a:xfrm>
            <a:off x="6228184" y="1196752"/>
            <a:ext cx="28873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atin typeface="1훈나무그늘 M" pitchFamily="18" charset="-127"/>
                <a:ea typeface="1훈나무그늘 M" pitchFamily="18" charset="-127"/>
              </a:rPr>
              <a:t>1. </a:t>
            </a:r>
            <a:r>
              <a:rPr lang="ko-KR" altLang="en-US" sz="2800" dirty="0" smtClean="0">
                <a:latin typeface="1훈나무그늘 M" pitchFamily="18" charset="-127"/>
                <a:ea typeface="1훈나무그늘 M" pitchFamily="18" charset="-127"/>
              </a:rPr>
              <a:t>강의평가 등록 클</a:t>
            </a:r>
            <a:r>
              <a:rPr lang="ko-KR" altLang="en-US" sz="2800" dirty="0">
                <a:latin typeface="1훈나무그늘 M" pitchFamily="18" charset="-127"/>
                <a:ea typeface="1훈나무그늘 M" pitchFamily="18" charset="-127"/>
              </a:rPr>
              <a:t>릭</a:t>
            </a:r>
          </a:p>
        </p:txBody>
      </p:sp>
      <p:sp>
        <p:nvSpPr>
          <p:cNvPr id="6" name="타원 5"/>
          <p:cNvSpPr/>
          <p:nvPr/>
        </p:nvSpPr>
        <p:spPr>
          <a:xfrm>
            <a:off x="1691680" y="3789040"/>
            <a:ext cx="720080" cy="36004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내용 개체 틀 8" descr="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412776"/>
            <a:ext cx="6211824" cy="4511040"/>
          </a:xfrm>
        </p:spPr>
      </p:pic>
      <p:sp>
        <p:nvSpPr>
          <p:cNvPr id="5" name="TextBox 4"/>
          <p:cNvSpPr txBox="1"/>
          <p:nvPr/>
        </p:nvSpPr>
        <p:spPr>
          <a:xfrm>
            <a:off x="6516216" y="1628800"/>
            <a:ext cx="2784737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sz="2800" dirty="0" smtClean="0">
                <a:latin typeface="1훈나무그늘 M" pitchFamily="18" charset="-127"/>
                <a:ea typeface="1훈나무그늘 M" pitchFamily="18" charset="-127"/>
              </a:rPr>
              <a:t>강의평가 등록 창 </a:t>
            </a:r>
            <a:endParaRPr lang="en-US" altLang="ko-KR" sz="2800" dirty="0" smtClean="0">
              <a:latin typeface="1훈나무그늘 M" pitchFamily="18" charset="-127"/>
              <a:ea typeface="1훈나무그늘 M" pitchFamily="18" charset="-127"/>
            </a:endParaRPr>
          </a:p>
          <a:p>
            <a:pPr marL="342900" indent="-342900">
              <a:buAutoNum type="arabicPeriod"/>
            </a:pPr>
            <a:r>
              <a:rPr lang="ko-KR" altLang="en-US" sz="2800" dirty="0" smtClean="0">
                <a:latin typeface="1훈나무그늘 M" pitchFamily="18" charset="-127"/>
                <a:ea typeface="1훈나무그늘 M" pitchFamily="18" charset="-127"/>
              </a:rPr>
              <a:t>조회 클릭</a:t>
            </a:r>
            <a:endParaRPr lang="en-US" altLang="ko-KR" sz="2800" dirty="0" smtClean="0">
              <a:latin typeface="1훈나무그늘 M" pitchFamily="18" charset="-127"/>
              <a:ea typeface="1훈나무그늘 M" pitchFamily="18" charset="-127"/>
            </a:endParaRPr>
          </a:p>
          <a:p>
            <a:pPr marL="342900" indent="-342900">
              <a:buAutoNum type="arabicPeriod"/>
            </a:pPr>
            <a:r>
              <a:rPr lang="ko-KR" altLang="en-US" sz="2800" dirty="0" smtClean="0">
                <a:latin typeface="1훈나무그늘 M" pitchFamily="18" charset="-127"/>
                <a:ea typeface="1훈나무그늘 M" pitchFamily="18" charset="-127"/>
              </a:rPr>
              <a:t>과목별 점수 부여</a:t>
            </a:r>
            <a:endParaRPr lang="en-US" altLang="ko-KR" sz="2800" dirty="0" smtClean="0">
              <a:latin typeface="1훈나무그늘 M" pitchFamily="18" charset="-127"/>
              <a:ea typeface="1훈나무그늘 M" pitchFamily="18" charset="-127"/>
            </a:endParaRPr>
          </a:p>
          <a:p>
            <a:pPr marL="342900" indent="-342900">
              <a:buAutoNum type="arabicPeriod"/>
            </a:pPr>
            <a:r>
              <a:rPr lang="ko-KR" altLang="en-US" sz="2800" dirty="0" smtClean="0">
                <a:latin typeface="1훈나무그늘 M" pitchFamily="18" charset="-127"/>
                <a:ea typeface="1훈나무그늘 M" pitchFamily="18" charset="-127"/>
              </a:rPr>
              <a:t>저장</a:t>
            </a:r>
            <a:endParaRPr lang="en-US" altLang="ko-KR" sz="2800" dirty="0" smtClean="0">
              <a:latin typeface="1훈나무그늘 M" pitchFamily="18" charset="-127"/>
              <a:ea typeface="1훈나무그늘 M" pitchFamily="18" charset="-127"/>
            </a:endParaRPr>
          </a:p>
          <a:p>
            <a:pPr marL="342900" indent="-342900">
              <a:buAutoNum type="arabicPeriod"/>
            </a:pPr>
            <a:r>
              <a:rPr lang="ko-KR" altLang="en-US" sz="2800" dirty="0" smtClean="0">
                <a:latin typeface="1훈나무그늘 M" pitchFamily="18" charset="-127"/>
                <a:ea typeface="1훈나무그늘 M" pitchFamily="18" charset="-127"/>
              </a:rPr>
              <a:t>끝</a:t>
            </a:r>
            <a:r>
              <a:rPr lang="en-US" altLang="ko-KR" sz="2800" dirty="0" smtClean="0">
                <a:latin typeface="1훈나무그늘 M" pitchFamily="18" charset="-127"/>
                <a:ea typeface="1훈나무그늘 M" pitchFamily="18" charset="-127"/>
              </a:rPr>
              <a:t>.</a:t>
            </a:r>
            <a:endParaRPr lang="ko-KR" altLang="en-US" sz="2800" dirty="0">
              <a:latin typeface="1훈나무그늘 M" pitchFamily="18" charset="-127"/>
              <a:ea typeface="1훈나무그늘 M" pitchFamily="18" charset="-127"/>
            </a:endParaRPr>
          </a:p>
        </p:txBody>
      </p:sp>
      <p:sp>
        <p:nvSpPr>
          <p:cNvPr id="6" name="타원 5"/>
          <p:cNvSpPr/>
          <p:nvPr/>
        </p:nvSpPr>
        <p:spPr>
          <a:xfrm>
            <a:off x="5868144" y="1700808"/>
            <a:ext cx="648072" cy="576064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고구려 벽화">
  <a:themeElements>
    <a:clrScheme name="고구려 벽화">
      <a:dk1>
        <a:sysClr val="windowText" lastClr="000000"/>
      </a:dk1>
      <a:lt1>
        <a:sysClr val="window" lastClr="FFFFFF"/>
      </a:lt1>
      <a:dk2>
        <a:srgbClr val="433021"/>
      </a:dk2>
      <a:lt2>
        <a:srgbClr val="E8D8CA"/>
      </a:lt2>
      <a:accent1>
        <a:srgbClr val="E49458"/>
      </a:accent1>
      <a:accent2>
        <a:srgbClr val="74AD8D"/>
      </a:accent2>
      <a:accent3>
        <a:srgbClr val="D4AC30"/>
      </a:accent3>
      <a:accent4>
        <a:srgbClr val="7BA5BE"/>
      </a:accent4>
      <a:accent5>
        <a:srgbClr val="E4A098"/>
      </a:accent5>
      <a:accent6>
        <a:srgbClr val="70B4B7"/>
      </a:accent6>
      <a:hlink>
        <a:srgbClr val="008685"/>
      </a:hlink>
      <a:folHlink>
        <a:srgbClr val="EA5A23"/>
      </a:folHlink>
    </a:clrScheme>
    <a:fontScheme name="고구려 벽화">
      <a:majorFont>
        <a:latin typeface="Georgia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견명조"/>
        <a:font script="Hans" typeface="宋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eorgia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견명조"/>
        <a:font script="Hans" typeface="宋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고구려 벽화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18000">
              <a:schemeClr val="phClr">
                <a:tint val="20000"/>
                <a:shade val="100000"/>
                <a:hueMod val="100000"/>
                <a:satMod val="100000"/>
              </a:schemeClr>
            </a:gs>
            <a:gs pos="87000">
              <a:schemeClr val="phClr">
                <a:tint val="10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dir="5400000" algn="tl">
              <a:srgbClr val="EBE9ED">
                <a:alpha val="0"/>
              </a:srgbClr>
            </a:outerShdw>
          </a:effectLst>
        </a:effectStyle>
        <a:effectStyle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101600" dist="76200" dir="2700000" algn="bl">
              <a:srgbClr val="000000">
                <a:alpha val="30588"/>
              </a:srgbClr>
            </a:outerShdw>
          </a:effectLst>
          <a:scene3d>
            <a:camera prst="orthographicFront" fov="0">
              <a:rot lat="0" lon="0" rev="0"/>
            </a:camera>
            <a:lightRig rig="chilly" dir="t">
              <a:rot lat="0" lon="0" rev="4200000"/>
            </a:lightRig>
          </a:scene3d>
          <a:sp3d contourW="25400" prstMaterial="matte">
            <a:bevelT h="88900"/>
            <a:contourClr>
              <a:srgbClr val="FFFFFF">
                <a:alpha val="0"/>
              </a:srgb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Hunting</Template>
  <TotalTime>44</TotalTime>
  <Words>59</Words>
  <Application>Microsoft Office PowerPoint</Application>
  <PresentationFormat>화면 슬라이드 쇼(4:3)</PresentationFormat>
  <Paragraphs>28</Paragraphs>
  <Slides>8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9" baseType="lpstr">
      <vt:lpstr>고구려 벽화</vt:lpstr>
      <vt:lpstr>강의평가 방법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강의평가 방법</dc:title>
  <dc:creator>Windows 사용자</dc:creator>
  <cp:lastModifiedBy>Windows 사용자</cp:lastModifiedBy>
  <cp:revision>8</cp:revision>
  <dcterms:created xsi:type="dcterms:W3CDTF">2015-11-23T00:30:59Z</dcterms:created>
  <dcterms:modified xsi:type="dcterms:W3CDTF">2015-11-23T01:18:09Z</dcterms:modified>
</cp:coreProperties>
</file>