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7" r:id="rId2"/>
  </p:sldIdLst>
  <p:sldSz cx="6858000" cy="9144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6" d="100"/>
          <a:sy n="76" d="100"/>
        </p:scale>
        <p:origin x="-882" y="-10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9693634-52FD-4EBB-AEB2-C8241A30540D}" type="datetimeFigureOut">
              <a:rPr lang="ko-KR" altLang="en-US" smtClean="0"/>
              <a:t>2013-05-28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2143125" y="685800"/>
            <a:ext cx="257175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B93C33C-8D4F-48DA-BC43-2FA6260E0519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83A211-EB50-41E3-B777-FE2384908DE1}" type="datetimeFigureOut">
              <a:rPr lang="ko-KR" altLang="en-US" smtClean="0"/>
              <a:t>2013-05-28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F83444-6E3E-4359-9383-297285FC5250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83A211-EB50-41E3-B777-FE2384908DE1}" type="datetimeFigureOut">
              <a:rPr lang="ko-KR" altLang="en-US" smtClean="0"/>
              <a:t>2013-05-28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F83444-6E3E-4359-9383-297285FC5250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3729037" y="488951"/>
            <a:ext cx="1157288" cy="10401300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257175" y="488951"/>
            <a:ext cx="3357563" cy="10401300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83A211-EB50-41E3-B777-FE2384908DE1}" type="datetimeFigureOut">
              <a:rPr lang="ko-KR" altLang="en-US" smtClean="0"/>
              <a:t>2013-05-28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F83444-6E3E-4359-9383-297285FC5250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83A211-EB50-41E3-B777-FE2384908DE1}" type="datetimeFigureOut">
              <a:rPr lang="ko-KR" altLang="en-US" smtClean="0"/>
              <a:t>2013-05-28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F83444-6E3E-4359-9383-297285FC5250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83A211-EB50-41E3-B777-FE2384908DE1}" type="datetimeFigureOut">
              <a:rPr lang="ko-KR" altLang="en-US" smtClean="0"/>
              <a:t>2013-05-28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F83444-6E3E-4359-9383-297285FC5250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257175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2628900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83A211-EB50-41E3-B777-FE2384908DE1}" type="datetimeFigureOut">
              <a:rPr lang="ko-KR" altLang="en-US" smtClean="0"/>
              <a:t>2013-05-28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F83444-6E3E-4359-9383-297285FC5250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</p:spPr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83A211-EB50-41E3-B777-FE2384908DE1}" type="datetimeFigureOut">
              <a:rPr lang="ko-KR" altLang="en-US" smtClean="0"/>
              <a:t>2013-05-28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F83444-6E3E-4359-9383-297285FC5250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83A211-EB50-41E3-B777-FE2384908DE1}" type="datetimeFigureOut">
              <a:rPr lang="ko-KR" altLang="en-US" smtClean="0"/>
              <a:t>2013-05-28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F83444-6E3E-4359-9383-297285FC5250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83A211-EB50-41E3-B777-FE2384908DE1}" type="datetimeFigureOut">
              <a:rPr lang="ko-KR" altLang="en-US" smtClean="0"/>
              <a:t>2013-05-28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F83444-6E3E-4359-9383-297285FC5250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83A211-EB50-41E3-B777-FE2384908DE1}" type="datetimeFigureOut">
              <a:rPr lang="ko-KR" altLang="en-US" smtClean="0"/>
              <a:t>2013-05-28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F83444-6E3E-4359-9383-297285FC5250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83A211-EB50-41E3-B777-FE2384908DE1}" type="datetimeFigureOut">
              <a:rPr lang="ko-KR" altLang="en-US" smtClean="0"/>
              <a:t>2013-05-28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F83444-6E3E-4359-9383-297285FC5250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83A211-EB50-41E3-B777-FE2384908DE1}" type="datetimeFigureOut">
              <a:rPr lang="ko-KR" altLang="en-US" smtClean="0"/>
              <a:t>2013-05-28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F83444-6E3E-4359-9383-297285FC5250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표 3"/>
          <p:cNvGraphicFramePr>
            <a:graphicFrameLocks noGrp="1"/>
          </p:cNvGraphicFramePr>
          <p:nvPr/>
        </p:nvGraphicFramePr>
        <p:xfrm>
          <a:off x="188640" y="726358"/>
          <a:ext cx="6594113" cy="7806082"/>
        </p:xfrm>
        <a:graphic>
          <a:graphicData uri="http://schemas.openxmlformats.org/drawingml/2006/table">
            <a:tbl>
              <a:tblPr firstRow="1" bandRow="1">
                <a:tableStyleId>{BDBED569-4797-4DF1-A0F4-6AAB3CD982D8}</a:tableStyleId>
              </a:tblPr>
              <a:tblGrid>
                <a:gridCol w="560212"/>
                <a:gridCol w="560043"/>
                <a:gridCol w="630048"/>
                <a:gridCol w="525040"/>
                <a:gridCol w="3225307"/>
                <a:gridCol w="1093463"/>
              </a:tblGrid>
              <a:tr h="273493">
                <a:tc>
                  <a:txBody>
                    <a:bodyPr/>
                    <a:lstStyle/>
                    <a:p>
                      <a:pPr algn="ctr" latinLnBrk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o-KR" altLang="en-US" sz="900" b="1" kern="100" dirty="0" smtClean="0">
                          <a:latin typeface="나눔고딕" pitchFamily="50" charset="-127"/>
                          <a:ea typeface="나눔고딕" pitchFamily="50" charset="-127"/>
                          <a:cs typeface="Times New Roman"/>
                        </a:rPr>
                        <a:t>날짜</a:t>
                      </a:r>
                      <a:endParaRPr lang="ko-KR" sz="900" b="1" kern="100" dirty="0">
                        <a:latin typeface="나눔고딕" pitchFamily="50" charset="-127"/>
                        <a:ea typeface="나눔고딕" pitchFamily="50" charset="-127"/>
                        <a:cs typeface="Times New Roman"/>
                      </a:endParaRPr>
                    </a:p>
                  </a:txBody>
                  <a:tcPr marL="36000" marR="36000" marT="36000" marB="36000" anchor="ctr">
                    <a:lnL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o-KR" altLang="en-US" sz="900" kern="100" dirty="0" smtClean="0">
                          <a:latin typeface="나눔고딕" pitchFamily="50" charset="-127"/>
                          <a:ea typeface="나눔고딕" pitchFamily="50" charset="-127"/>
                          <a:cs typeface="Times New Roman"/>
                        </a:rPr>
                        <a:t>지역</a:t>
                      </a:r>
                      <a:endParaRPr lang="ko-KR" sz="900" kern="100" dirty="0">
                        <a:latin typeface="나눔고딕" pitchFamily="50" charset="-127"/>
                        <a:ea typeface="나눔고딕" pitchFamily="50" charset="-127"/>
                        <a:cs typeface="Times New Roman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o-KR" altLang="en-US" sz="900" kern="100" dirty="0" smtClean="0">
                          <a:latin typeface="나눔고딕" pitchFamily="50" charset="-127"/>
                          <a:ea typeface="나눔고딕" pitchFamily="50" charset="-127"/>
                          <a:cs typeface="Times New Roman"/>
                        </a:rPr>
                        <a:t>교통</a:t>
                      </a:r>
                      <a:endParaRPr lang="ko-KR" sz="900" kern="100" dirty="0">
                        <a:latin typeface="나눔고딕" pitchFamily="50" charset="-127"/>
                        <a:ea typeface="나눔고딕" pitchFamily="50" charset="-127"/>
                        <a:cs typeface="Times New Roman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o-KR" altLang="en-US" sz="900" kern="100" dirty="0" smtClean="0">
                          <a:latin typeface="나눔고딕" pitchFamily="50" charset="-127"/>
                          <a:ea typeface="나눔고딕" pitchFamily="50" charset="-127"/>
                          <a:cs typeface="Times New Roman"/>
                        </a:rPr>
                        <a:t>시간</a:t>
                      </a:r>
                      <a:endParaRPr lang="ko-KR" sz="900" kern="100" dirty="0">
                        <a:latin typeface="나눔고딕" pitchFamily="50" charset="-127"/>
                        <a:ea typeface="나눔고딕" pitchFamily="50" charset="-127"/>
                        <a:cs typeface="Times New Roman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o-KR" altLang="en-US" sz="900" kern="100" dirty="0" smtClean="0">
                          <a:latin typeface="나눔고딕" pitchFamily="50" charset="-127"/>
                          <a:ea typeface="나눔고딕" pitchFamily="50" charset="-127"/>
                          <a:cs typeface="Times New Roman"/>
                        </a:rPr>
                        <a:t>일 정</a:t>
                      </a:r>
                      <a:endParaRPr lang="ko-KR" sz="900" kern="100" dirty="0">
                        <a:latin typeface="나눔고딕" pitchFamily="50" charset="-127"/>
                        <a:ea typeface="나눔고딕" pitchFamily="50" charset="-127"/>
                        <a:cs typeface="Times New Roman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o-KR" altLang="en-US" sz="900" kern="100" dirty="0" smtClean="0">
                          <a:latin typeface="나눔고딕" pitchFamily="50" charset="-127"/>
                          <a:ea typeface="나눔고딕" pitchFamily="50" charset="-127"/>
                          <a:cs typeface="Times New Roman"/>
                        </a:rPr>
                        <a:t>식사</a:t>
                      </a:r>
                      <a:endParaRPr lang="ko-KR" sz="900" kern="100" dirty="0">
                        <a:latin typeface="나눔고딕" pitchFamily="50" charset="-127"/>
                        <a:ea typeface="나눔고딕" pitchFamily="50" charset="-127"/>
                        <a:cs typeface="Times New Roman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1076084"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900" b="1" kern="100" dirty="0" smtClean="0">
                          <a:latin typeface="나눔고딕" pitchFamily="50" charset="-127"/>
                          <a:ea typeface="나눔고딕" pitchFamily="50" charset="-127"/>
                        </a:rPr>
                        <a:t>6/30</a:t>
                      </a:r>
                      <a:r>
                        <a:rPr lang="ko-KR" altLang="en-US" sz="900" b="1" kern="100" dirty="0" smtClean="0">
                          <a:latin typeface="나눔고딕" pitchFamily="50" charset="-127"/>
                          <a:ea typeface="나눔고딕" pitchFamily="50" charset="-127"/>
                        </a:rPr>
                        <a:t>일</a:t>
                      </a:r>
                      <a:endParaRPr lang="en-US" altLang="ko-KR" sz="900" b="1" kern="100" dirty="0" smtClean="0">
                        <a:latin typeface="나눔고딕" pitchFamily="50" charset="-127"/>
                        <a:ea typeface="나눔고딕" pitchFamily="50" charset="-127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900" b="1" kern="100" dirty="0" smtClean="0">
                          <a:latin typeface="나눔고딕" pitchFamily="50" charset="-127"/>
                          <a:ea typeface="나눔고딕" pitchFamily="50" charset="-127"/>
                        </a:rPr>
                        <a:t>(</a:t>
                      </a:r>
                      <a:r>
                        <a:rPr lang="ko-KR" altLang="en-US" sz="900" b="1" kern="100" dirty="0" smtClean="0">
                          <a:latin typeface="나눔고딕" pitchFamily="50" charset="-127"/>
                          <a:ea typeface="나눔고딕" pitchFamily="50" charset="-127"/>
                        </a:rPr>
                        <a:t>일</a:t>
                      </a:r>
                      <a:r>
                        <a:rPr lang="en-US" altLang="ko-KR" sz="900" b="1" kern="100" dirty="0" smtClean="0">
                          <a:latin typeface="나눔고딕" pitchFamily="50" charset="-127"/>
                          <a:ea typeface="나눔고딕" pitchFamily="50" charset="-127"/>
                        </a:rPr>
                        <a:t>)</a:t>
                      </a:r>
                      <a:endParaRPr lang="ko-KR" sz="900" kern="100" dirty="0"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o-KR" altLang="en-US" sz="900" b="1" kern="100" dirty="0" smtClean="0">
                          <a:latin typeface="나눔고딕" pitchFamily="50" charset="-127"/>
                          <a:ea typeface="나눔고딕" pitchFamily="50" charset="-127"/>
                        </a:rPr>
                        <a:t>포항</a:t>
                      </a:r>
                      <a:endParaRPr lang="en-US" altLang="ko-KR" sz="900" b="1" kern="100" dirty="0" smtClean="0">
                        <a:latin typeface="나눔고딕" pitchFamily="50" charset="-127"/>
                        <a:ea typeface="나눔고딕" pitchFamily="50" charset="-127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o-KR" altLang="en-US" sz="900" b="1" kern="100" dirty="0" smtClean="0">
                          <a:latin typeface="나눔고딕" pitchFamily="50" charset="-127"/>
                          <a:ea typeface="나눔고딕" pitchFamily="50" charset="-127"/>
                        </a:rPr>
                        <a:t>부산</a:t>
                      </a:r>
                      <a:endParaRPr lang="en-US" altLang="ko-KR" sz="900" b="1" kern="100" dirty="0" smtClean="0">
                        <a:latin typeface="나눔고딕" pitchFamily="50" charset="-127"/>
                        <a:ea typeface="나눔고딕" pitchFamily="50" charset="-127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en-US" altLang="ko-KR" sz="900" b="1" kern="100" dirty="0" smtClean="0">
                        <a:latin typeface="나눔고딕" pitchFamily="50" charset="-127"/>
                        <a:ea typeface="나눔고딕" pitchFamily="50" charset="-127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o-KR" altLang="en-US" sz="900" b="1" kern="100" dirty="0" smtClean="0">
                          <a:latin typeface="나눔고딕" pitchFamily="50" charset="-127"/>
                          <a:ea typeface="나눔고딕" pitchFamily="50" charset="-127"/>
                        </a:rPr>
                        <a:t>방콕</a:t>
                      </a:r>
                      <a:endParaRPr lang="en-US" altLang="ko-KR" sz="900" b="1" kern="100" dirty="0" smtClean="0">
                        <a:latin typeface="나눔고딕" pitchFamily="50" charset="-127"/>
                        <a:ea typeface="나눔고딕" pitchFamily="50" charset="-127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en-US" altLang="ko-KR" sz="900" b="1" kern="100" dirty="0" smtClean="0">
                        <a:latin typeface="나눔고딕" pitchFamily="50" charset="-127"/>
                        <a:ea typeface="나눔고딕" pitchFamily="50" charset="-127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en-US" altLang="ko-KR" sz="900" b="1" kern="100" dirty="0" smtClean="0">
                        <a:latin typeface="나눔고딕" pitchFamily="50" charset="-127"/>
                        <a:ea typeface="나눔고딕" pitchFamily="50" charset="-127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en-US" altLang="ko-KR" sz="900" b="1" kern="100" dirty="0" smtClean="0"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o-KR" altLang="en-US" sz="900" b="1" kern="100" dirty="0" smtClean="0">
                          <a:latin typeface="나눔고딕" pitchFamily="50" charset="-127"/>
                          <a:ea typeface="나눔고딕" pitchFamily="50" charset="-127"/>
                        </a:rPr>
                        <a:t>전용버스</a:t>
                      </a:r>
                      <a:endParaRPr lang="en-US" altLang="ko-KR" sz="900" b="1" kern="100" dirty="0" smtClean="0">
                        <a:latin typeface="나눔고딕" pitchFamily="50" charset="-127"/>
                        <a:ea typeface="나눔고딕" pitchFamily="50" charset="-127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en-US" altLang="ko-KR" sz="900" b="1" kern="100" dirty="0" smtClean="0">
                        <a:latin typeface="나눔고딕" pitchFamily="50" charset="-127"/>
                        <a:ea typeface="나눔고딕" pitchFamily="50" charset="-127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900" b="1" kern="100" dirty="0" smtClean="0">
                          <a:latin typeface="나눔고딕" pitchFamily="50" charset="-127"/>
                          <a:ea typeface="나눔고딕" pitchFamily="50" charset="-127"/>
                        </a:rPr>
                        <a:t>7C 2251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en-US" altLang="ko-KR" sz="900" b="1" kern="100" dirty="0" smtClean="0">
                        <a:latin typeface="나눔고딕" pitchFamily="50" charset="-127"/>
                        <a:ea typeface="나눔고딕" pitchFamily="50" charset="-127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o-KR" altLang="en-US" sz="900" b="1" kern="100" dirty="0" smtClean="0">
                          <a:latin typeface="나눔고딕" pitchFamily="50" charset="-127"/>
                          <a:ea typeface="나눔고딕" pitchFamily="50" charset="-127"/>
                        </a:rPr>
                        <a:t>전용버스</a:t>
                      </a:r>
                      <a:endParaRPr lang="en-US" altLang="ko-KR" sz="900" b="1" kern="100" dirty="0" smtClean="0">
                        <a:latin typeface="나눔고딕" pitchFamily="50" charset="-127"/>
                        <a:ea typeface="나눔고딕" pitchFamily="50" charset="-127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en-US" altLang="ko-KR" sz="900" b="1" kern="100" dirty="0" smtClean="0">
                        <a:latin typeface="나눔고딕" pitchFamily="50" charset="-127"/>
                        <a:ea typeface="나눔고딕" pitchFamily="50" charset="-127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en-US" altLang="ko-KR" sz="900" b="1" kern="100" dirty="0" smtClean="0"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900" b="1" kern="100" dirty="0" smtClean="0">
                          <a:solidFill>
                            <a:srgbClr val="FF0000"/>
                          </a:solidFill>
                          <a:latin typeface="나눔고딕" pitchFamily="50" charset="-127"/>
                          <a:ea typeface="나눔고딕" pitchFamily="50" charset="-127"/>
                        </a:rPr>
                        <a:t>16:00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900" b="1" kern="100" dirty="0" smtClean="0">
                          <a:solidFill>
                            <a:schemeClr val="tx1"/>
                          </a:solidFill>
                          <a:latin typeface="나눔고딕" pitchFamily="50" charset="-127"/>
                          <a:ea typeface="나눔고딕" pitchFamily="50" charset="-127"/>
                        </a:rPr>
                        <a:t>18:00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900" b="1" kern="100" dirty="0" smtClean="0">
                          <a:latin typeface="나눔고딕" pitchFamily="50" charset="-127"/>
                          <a:ea typeface="나눔고딕" pitchFamily="50" charset="-127"/>
                        </a:rPr>
                        <a:t>20:25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900" b="1" kern="100" dirty="0" smtClean="0">
                          <a:latin typeface="나눔고딕" pitchFamily="50" charset="-127"/>
                          <a:ea typeface="나눔고딕" pitchFamily="50" charset="-127"/>
                        </a:rPr>
                        <a:t>23:45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en-US" sz="900" b="1" kern="100" dirty="0" smtClean="0">
                        <a:latin typeface="나눔고딕" pitchFamily="50" charset="-127"/>
                        <a:ea typeface="나눔고딕" pitchFamily="50" charset="-127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en-US" sz="900" b="1" kern="100" dirty="0" smtClean="0">
                        <a:latin typeface="나눔고딕" pitchFamily="50" charset="-127"/>
                        <a:ea typeface="나눔고딕" pitchFamily="50" charset="-127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en-US" sz="900" b="1" kern="100" dirty="0" smtClean="0"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o-KR" altLang="en-US" sz="900" b="1" kern="100" dirty="0" smtClean="0">
                          <a:solidFill>
                            <a:srgbClr val="FF0000"/>
                          </a:solidFill>
                          <a:latin typeface="나눔고딕" pitchFamily="50" charset="-127"/>
                          <a:ea typeface="나눔고딕" pitchFamily="50" charset="-127"/>
                        </a:rPr>
                        <a:t>선린대학 집결 후</a:t>
                      </a:r>
                      <a:r>
                        <a:rPr lang="ko-KR" altLang="en-US" sz="900" b="1" kern="100" baseline="0" dirty="0" smtClean="0">
                          <a:solidFill>
                            <a:srgbClr val="FF0000"/>
                          </a:solidFill>
                          <a:latin typeface="나눔고딕" pitchFamily="50" charset="-127"/>
                          <a:ea typeface="나눔고딕" pitchFamily="50" charset="-127"/>
                        </a:rPr>
                        <a:t> 차량 탑승하여 공항으로 이동</a:t>
                      </a:r>
                      <a:endParaRPr lang="en-US" altLang="ko-KR" sz="900" b="1" kern="100" baseline="0" dirty="0" smtClean="0">
                        <a:solidFill>
                          <a:srgbClr val="FF0000"/>
                        </a:solidFill>
                        <a:latin typeface="나눔고딕" pitchFamily="50" charset="-127"/>
                        <a:ea typeface="나눔고딕" pitchFamily="50" charset="-127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o-KR" altLang="en-US" sz="900" b="1" kern="100" dirty="0" smtClean="0">
                          <a:solidFill>
                            <a:schemeClr val="tx1"/>
                          </a:solidFill>
                          <a:latin typeface="나눔고딕" pitchFamily="50" charset="-127"/>
                          <a:ea typeface="나눔고딕" pitchFamily="50" charset="-127"/>
                        </a:rPr>
                        <a:t>김해공항 도착 후 출국수속</a:t>
                      </a:r>
                      <a:endParaRPr lang="en-US" altLang="ko-KR" sz="900" b="1" kern="100" dirty="0" smtClean="0">
                        <a:solidFill>
                          <a:schemeClr val="tx1"/>
                        </a:solidFill>
                        <a:latin typeface="나눔고딕" pitchFamily="50" charset="-127"/>
                        <a:ea typeface="나눔고딕" pitchFamily="50" charset="-127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o-KR" altLang="en-US" sz="900" b="1" kern="100" dirty="0" smtClean="0">
                          <a:latin typeface="나눔고딕" pitchFamily="50" charset="-127"/>
                          <a:ea typeface="나눔고딕" pitchFamily="50" charset="-127"/>
                        </a:rPr>
                        <a:t>김해 국제공항 출발</a:t>
                      </a:r>
                      <a:endParaRPr lang="en-US" altLang="ko-KR" sz="900" b="1" kern="100" dirty="0" smtClean="0">
                        <a:latin typeface="나눔고딕" pitchFamily="50" charset="-127"/>
                        <a:ea typeface="나눔고딕" pitchFamily="50" charset="-127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ko-KR" altLang="en-US" sz="900" b="1" kern="1200" dirty="0" smtClean="0">
                          <a:solidFill>
                            <a:schemeClr val="tx1"/>
                          </a:solidFill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방콕 </a:t>
                      </a:r>
                      <a:r>
                        <a:rPr lang="ko-KR" altLang="en-US" sz="900" b="1" kern="1200" dirty="0" err="1" smtClean="0">
                          <a:solidFill>
                            <a:schemeClr val="tx1"/>
                          </a:solidFill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수완나폼공항</a:t>
                      </a:r>
                      <a:r>
                        <a:rPr lang="ko-KR" altLang="en-US" sz="900" b="1" kern="1200" dirty="0" smtClean="0">
                          <a:solidFill>
                            <a:schemeClr val="tx1"/>
                          </a:solidFill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 도착 </a:t>
                      </a:r>
                      <a:r>
                        <a:rPr lang="en-US" altLang="ko-KR" sz="900" b="1" kern="1200" dirty="0" smtClean="0">
                          <a:solidFill>
                            <a:schemeClr val="tx1"/>
                          </a:solidFill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(</a:t>
                      </a:r>
                      <a:r>
                        <a:rPr lang="ko-KR" altLang="en-US" sz="900" b="1" kern="1200" dirty="0" smtClean="0">
                          <a:solidFill>
                            <a:schemeClr val="tx1"/>
                          </a:solidFill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비행시간 </a:t>
                      </a:r>
                      <a:r>
                        <a:rPr lang="en-US" altLang="ko-KR" sz="900" b="1" kern="1200" dirty="0" smtClean="0">
                          <a:solidFill>
                            <a:schemeClr val="tx1"/>
                          </a:solidFill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5</a:t>
                      </a:r>
                      <a:r>
                        <a:rPr lang="ko-KR" altLang="en-US" sz="900" b="1" kern="1200" dirty="0" smtClean="0">
                          <a:solidFill>
                            <a:schemeClr val="tx1"/>
                          </a:solidFill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시간 </a:t>
                      </a:r>
                      <a:r>
                        <a:rPr lang="en-US" altLang="ko-KR" sz="900" b="1" kern="1200" dirty="0" smtClean="0">
                          <a:solidFill>
                            <a:schemeClr val="tx1"/>
                          </a:solidFill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20</a:t>
                      </a:r>
                      <a:r>
                        <a:rPr lang="ko-KR" altLang="en-US" sz="900" b="1" kern="1200" dirty="0" smtClean="0">
                          <a:solidFill>
                            <a:schemeClr val="tx1"/>
                          </a:solidFill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분 </a:t>
                      </a:r>
                      <a:r>
                        <a:rPr lang="en-US" altLang="ko-KR" sz="900" b="1" kern="1200" dirty="0" smtClean="0">
                          <a:solidFill>
                            <a:schemeClr val="tx1"/>
                          </a:solidFill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/ </a:t>
                      </a:r>
                      <a:r>
                        <a:rPr lang="ko-KR" altLang="en-US" sz="900" b="1" kern="1200" dirty="0" smtClean="0">
                          <a:solidFill>
                            <a:schemeClr val="tx1"/>
                          </a:solidFill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시차</a:t>
                      </a:r>
                      <a:r>
                        <a:rPr lang="en-US" altLang="ko-KR" sz="900" b="1" kern="1200" dirty="0" smtClean="0">
                          <a:solidFill>
                            <a:schemeClr val="tx1"/>
                          </a:solidFill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-2</a:t>
                      </a:r>
                      <a:r>
                        <a:rPr lang="ko-KR" altLang="en-US" sz="900" b="1" kern="1200" dirty="0" smtClean="0">
                          <a:solidFill>
                            <a:schemeClr val="tx1"/>
                          </a:solidFill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시간</a:t>
                      </a:r>
                      <a:r>
                        <a:rPr lang="en-US" altLang="ko-KR" sz="900" b="1" kern="1200" dirty="0" smtClean="0">
                          <a:solidFill>
                            <a:schemeClr val="tx1"/>
                          </a:solidFill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)</a:t>
                      </a:r>
                      <a:endParaRPr lang="ko-KR" altLang="en-US" sz="900" b="1" kern="1200" dirty="0" smtClean="0">
                        <a:solidFill>
                          <a:schemeClr val="tx1"/>
                        </a:solidFill>
                        <a:latin typeface="나눔고딕" pitchFamily="50" charset="-127"/>
                        <a:ea typeface="나눔고딕" pitchFamily="50" charset="-127"/>
                        <a:cs typeface="+mn-cs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o-KR" altLang="en-US" sz="900" kern="100" dirty="0" smtClean="0">
                          <a:latin typeface="나눔고딕" pitchFamily="50" charset="-127"/>
                          <a:ea typeface="나눔고딕" pitchFamily="50" charset="-127"/>
                        </a:rPr>
                        <a:t>가이드 미팅 후 호텔로 이동</a:t>
                      </a:r>
                      <a:endParaRPr lang="ko-KR" altLang="ko-KR" sz="900" kern="100" dirty="0" smtClean="0">
                        <a:latin typeface="나눔고딕" pitchFamily="50" charset="-127"/>
                        <a:ea typeface="나눔고딕" pitchFamily="50" charset="-127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o-KR" altLang="en-US" sz="900" kern="100" dirty="0" smtClean="0">
                          <a:latin typeface="나눔고딕" pitchFamily="50" charset="-127"/>
                          <a:ea typeface="나눔고딕" pitchFamily="50" charset="-127"/>
                        </a:rPr>
                        <a:t>호텔 체크인 후 휴식</a:t>
                      </a:r>
                      <a:r>
                        <a:rPr lang="ko-KR" altLang="en-US" sz="900" kern="100" baseline="0" dirty="0" smtClean="0">
                          <a:latin typeface="나눔고딕" pitchFamily="50" charset="-127"/>
                          <a:ea typeface="나눔고딕" pitchFamily="50" charset="-127"/>
                        </a:rPr>
                        <a:t> </a:t>
                      </a:r>
                      <a:endParaRPr lang="en-US" altLang="ko-KR" sz="900" kern="100" baseline="0" dirty="0" smtClean="0"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o-KR" altLang="en-US" sz="900" kern="100" dirty="0" smtClean="0">
                          <a:latin typeface="나눔고딕" pitchFamily="50" charset="-127"/>
                          <a:ea typeface="나눔고딕" pitchFamily="50" charset="-127"/>
                        </a:rPr>
                        <a:t>석</a:t>
                      </a:r>
                      <a:r>
                        <a:rPr lang="en-US" altLang="ko-KR" sz="900" kern="100" dirty="0" smtClean="0">
                          <a:latin typeface="나눔고딕" pitchFamily="50" charset="-127"/>
                          <a:ea typeface="나눔고딕" pitchFamily="50" charset="-127"/>
                        </a:rPr>
                        <a:t>:</a:t>
                      </a:r>
                      <a:r>
                        <a:rPr lang="ko-KR" altLang="en-US" sz="900" kern="100" dirty="0" smtClean="0">
                          <a:latin typeface="나눔고딕" pitchFamily="50" charset="-127"/>
                          <a:ea typeface="나눔고딕" pitchFamily="50" charset="-127"/>
                        </a:rPr>
                        <a:t>기내식</a:t>
                      </a:r>
                      <a:endParaRPr lang="en-US" sz="900" kern="100" dirty="0"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79347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900" kern="100" dirty="0">
                          <a:latin typeface="나눔고딕" pitchFamily="50" charset="-127"/>
                          <a:ea typeface="나눔고딕" pitchFamily="50" charset="-127"/>
                        </a:rPr>
                        <a:t>HOTEL : </a:t>
                      </a:r>
                      <a:r>
                        <a:rPr lang="ko-KR" altLang="en-US" sz="900" kern="100" dirty="0" err="1" smtClean="0">
                          <a:latin typeface="나눔고딕" pitchFamily="50" charset="-127"/>
                          <a:ea typeface="나눔고딕" pitchFamily="50" charset="-127"/>
                        </a:rPr>
                        <a:t>아바나</a:t>
                      </a:r>
                      <a:r>
                        <a:rPr lang="ko-KR" altLang="en-US" sz="900" kern="100" dirty="0" smtClean="0">
                          <a:latin typeface="나눔고딕" pitchFamily="50" charset="-127"/>
                          <a:ea typeface="나눔고딕" pitchFamily="50" charset="-127"/>
                        </a:rPr>
                        <a:t> 호텔 또는 동급</a:t>
                      </a:r>
                      <a:endParaRPr lang="ko-KR" sz="900" kern="100" dirty="0"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1972821"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900" b="1" kern="100" dirty="0" smtClean="0">
                          <a:latin typeface="나눔고딕" pitchFamily="50" charset="-127"/>
                          <a:ea typeface="나눔고딕" pitchFamily="50" charset="-127"/>
                        </a:rPr>
                        <a:t>7/1</a:t>
                      </a:r>
                      <a:r>
                        <a:rPr lang="ko-KR" altLang="en-US" sz="900" b="1" kern="100" dirty="0" smtClean="0">
                          <a:latin typeface="나눔고딕" pitchFamily="50" charset="-127"/>
                          <a:ea typeface="나눔고딕" pitchFamily="50" charset="-127"/>
                        </a:rPr>
                        <a:t>일</a:t>
                      </a:r>
                      <a:endParaRPr lang="en-US" altLang="ko-KR" sz="900" b="1" kern="100" dirty="0" smtClean="0">
                        <a:latin typeface="나눔고딕" pitchFamily="50" charset="-127"/>
                        <a:ea typeface="나눔고딕" pitchFamily="50" charset="-127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900" b="1" kern="100" dirty="0" smtClean="0">
                          <a:latin typeface="나눔고딕" pitchFamily="50" charset="-127"/>
                          <a:ea typeface="나눔고딕" pitchFamily="50" charset="-127"/>
                        </a:rPr>
                        <a:t>(</a:t>
                      </a:r>
                      <a:r>
                        <a:rPr lang="ko-KR" altLang="en-US" sz="900" b="1" kern="100" dirty="0" smtClean="0">
                          <a:latin typeface="나눔고딕" pitchFamily="50" charset="-127"/>
                          <a:ea typeface="나눔고딕" pitchFamily="50" charset="-127"/>
                        </a:rPr>
                        <a:t>월</a:t>
                      </a:r>
                      <a:r>
                        <a:rPr lang="en-US" altLang="ko-KR" sz="900" b="1" kern="100" dirty="0" smtClean="0">
                          <a:latin typeface="나눔고딕" pitchFamily="50" charset="-127"/>
                          <a:ea typeface="나눔고딕" pitchFamily="50" charset="-127"/>
                        </a:rPr>
                        <a:t>)</a:t>
                      </a:r>
                      <a:endParaRPr lang="ko-KR" sz="900" kern="100" dirty="0"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o-KR" altLang="en-US" sz="900" b="1" kern="100" dirty="0" smtClean="0">
                          <a:latin typeface="나눔고딕" pitchFamily="50" charset="-127"/>
                          <a:ea typeface="나눔고딕" pitchFamily="50" charset="-127"/>
                        </a:rPr>
                        <a:t>방콕</a:t>
                      </a:r>
                      <a:endParaRPr lang="en-US" altLang="ko-KR" sz="900" b="1" kern="100" dirty="0" smtClean="0">
                        <a:latin typeface="나눔고딕" pitchFamily="50" charset="-127"/>
                        <a:ea typeface="나눔고딕" pitchFamily="50" charset="-127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en-US" altLang="ko-KR" sz="900" b="1" kern="100" dirty="0" smtClean="0">
                        <a:latin typeface="나눔고딕" pitchFamily="50" charset="-127"/>
                        <a:ea typeface="나눔고딕" pitchFamily="50" charset="-127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en-US" altLang="ko-KR" sz="900" b="1" kern="100" dirty="0" smtClean="0">
                        <a:latin typeface="나눔고딕" pitchFamily="50" charset="-127"/>
                        <a:ea typeface="나눔고딕" pitchFamily="50" charset="-127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en-US" altLang="ko-KR" sz="900" b="1" kern="100" dirty="0" smtClean="0">
                        <a:latin typeface="나눔고딕" pitchFamily="50" charset="-127"/>
                        <a:ea typeface="나눔고딕" pitchFamily="50" charset="-127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en-US" altLang="ko-KR" sz="900" b="1" kern="100" dirty="0" smtClean="0">
                        <a:latin typeface="나눔고딕" pitchFamily="50" charset="-127"/>
                        <a:ea typeface="나눔고딕" pitchFamily="50" charset="-127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o-KR" altLang="en-US" sz="900" b="1" kern="100" dirty="0" err="1" smtClean="0">
                          <a:latin typeface="나눔고딕" pitchFamily="50" charset="-127"/>
                          <a:ea typeface="나눔고딕" pitchFamily="50" charset="-127"/>
                        </a:rPr>
                        <a:t>파타야</a:t>
                      </a:r>
                      <a:endParaRPr lang="en-US" altLang="ko-KR" sz="900" b="1" kern="100" dirty="0" smtClean="0">
                        <a:latin typeface="나눔고딕" pitchFamily="50" charset="-127"/>
                        <a:ea typeface="나눔고딕" pitchFamily="50" charset="-127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en-US" altLang="ko-KR" sz="900" b="1" kern="100" dirty="0" smtClean="0">
                        <a:latin typeface="나눔고딕" pitchFamily="50" charset="-127"/>
                        <a:ea typeface="나눔고딕" pitchFamily="50" charset="-127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en-US" altLang="ko-KR" sz="900" b="1" kern="100" dirty="0" smtClean="0">
                        <a:latin typeface="나눔고딕" pitchFamily="50" charset="-127"/>
                        <a:ea typeface="나눔고딕" pitchFamily="50" charset="-127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en-US" altLang="ko-KR" sz="900" b="1" kern="100" dirty="0" smtClean="0">
                        <a:latin typeface="나눔고딕" pitchFamily="50" charset="-127"/>
                        <a:ea typeface="나눔고딕" pitchFamily="50" charset="-127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en-US" altLang="ko-KR" sz="900" b="1" kern="100" dirty="0" smtClean="0">
                        <a:latin typeface="나눔고딕" pitchFamily="50" charset="-127"/>
                        <a:ea typeface="나눔고딕" pitchFamily="50" charset="-127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en-US" altLang="ko-KR" sz="900" b="1" kern="100" dirty="0" smtClean="0"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o-KR" altLang="en-US" sz="900" b="1" kern="100" dirty="0" smtClean="0">
                          <a:latin typeface="나눔고딕" pitchFamily="50" charset="-127"/>
                          <a:ea typeface="나눔고딕" pitchFamily="50" charset="-127"/>
                        </a:rPr>
                        <a:t>전용버스</a:t>
                      </a:r>
                      <a:endParaRPr lang="en-US" altLang="ko-KR" sz="900" b="1" kern="100" dirty="0" smtClean="0"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o-KR" sz="900" b="1" kern="100" dirty="0">
                          <a:latin typeface="나눔고딕" pitchFamily="50" charset="-127"/>
                          <a:ea typeface="나눔고딕" pitchFamily="50" charset="-127"/>
                          <a:cs typeface="굴림"/>
                        </a:rPr>
                        <a:t>전</a:t>
                      </a:r>
                      <a:r>
                        <a:rPr lang="ko-KR" sz="900" b="1" kern="100" dirty="0">
                          <a:latin typeface="나눔고딕" pitchFamily="50" charset="-127"/>
                          <a:ea typeface="나눔고딕" pitchFamily="50" charset="-127"/>
                        </a:rPr>
                        <a:t> </a:t>
                      </a:r>
                      <a:r>
                        <a:rPr lang="ko-KR" sz="900" b="1" kern="100" dirty="0">
                          <a:latin typeface="나눔고딕" pitchFamily="50" charset="-127"/>
                          <a:ea typeface="나눔고딕" pitchFamily="50" charset="-127"/>
                          <a:cs typeface="굴림"/>
                        </a:rPr>
                        <a:t>일</a:t>
                      </a:r>
                      <a:endParaRPr lang="ko-KR" sz="900" kern="100" dirty="0"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o-KR" altLang="en-US" sz="900" kern="100" dirty="0" smtClean="0">
                          <a:latin typeface="나눔고딕" pitchFamily="50" charset="-127"/>
                          <a:ea typeface="나눔고딕" pitchFamily="50" charset="-127"/>
                        </a:rPr>
                        <a:t>호텔</a:t>
                      </a:r>
                      <a:r>
                        <a:rPr lang="en-US" altLang="ko-KR" sz="900" kern="100" dirty="0" smtClean="0">
                          <a:latin typeface="나눔고딕" pitchFamily="50" charset="-127"/>
                          <a:ea typeface="나눔고딕" pitchFamily="50" charset="-127"/>
                        </a:rPr>
                        <a:t> </a:t>
                      </a:r>
                      <a:r>
                        <a:rPr lang="ko-KR" altLang="ko-KR" sz="900" kern="100" dirty="0" smtClean="0">
                          <a:latin typeface="나눔고딕" pitchFamily="50" charset="-127"/>
                          <a:ea typeface="나눔고딕" pitchFamily="50" charset="-127"/>
                        </a:rPr>
                        <a:t>조식</a:t>
                      </a:r>
                      <a:r>
                        <a:rPr lang="en-US" altLang="ko-KR" sz="900" kern="100" dirty="0" smtClean="0">
                          <a:latin typeface="나눔고딕" pitchFamily="50" charset="-127"/>
                          <a:ea typeface="나눔고딕" pitchFamily="50" charset="-127"/>
                        </a:rPr>
                        <a:t> </a:t>
                      </a:r>
                      <a:r>
                        <a:rPr lang="ko-KR" altLang="en-US" sz="900" kern="100" dirty="0" smtClean="0">
                          <a:latin typeface="나눔고딕" pitchFamily="50" charset="-127"/>
                          <a:ea typeface="나눔고딕" pitchFamily="50" charset="-127"/>
                        </a:rPr>
                        <a:t>후 </a:t>
                      </a:r>
                      <a:endParaRPr lang="ko-KR" altLang="ko-KR" sz="900" kern="100" dirty="0" smtClean="0">
                        <a:latin typeface="나눔고딕" pitchFamily="50" charset="-127"/>
                        <a:ea typeface="나눔고딕" pitchFamily="50" charset="-127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ko-KR" sz="900" b="1" kern="100" dirty="0" smtClean="0">
                          <a:solidFill>
                            <a:srgbClr val="FF3300"/>
                          </a:solidFill>
                          <a:latin typeface="나눔고딕" pitchFamily="50" charset="-127"/>
                          <a:ea typeface="나눔고딕" pitchFamily="50" charset="-127"/>
                        </a:rPr>
                        <a:t>◆</a:t>
                      </a:r>
                      <a:r>
                        <a:rPr lang="en-US" altLang="ko-KR" sz="900" b="1" kern="100" dirty="0" smtClean="0">
                          <a:solidFill>
                            <a:srgbClr val="FF3300"/>
                          </a:solidFill>
                          <a:latin typeface="나눔고딕" pitchFamily="50" charset="-127"/>
                          <a:ea typeface="나눔고딕" pitchFamily="50" charset="-127"/>
                        </a:rPr>
                        <a:t> </a:t>
                      </a:r>
                      <a:r>
                        <a:rPr lang="ko-KR" altLang="en-US" sz="900" b="1" kern="100" dirty="0" smtClean="0">
                          <a:solidFill>
                            <a:srgbClr val="FF3300"/>
                          </a:solidFill>
                          <a:latin typeface="나눔고딕" pitchFamily="50" charset="-127"/>
                          <a:ea typeface="나눔고딕" pitchFamily="50" charset="-127"/>
                        </a:rPr>
                        <a:t>기업 방문</a:t>
                      </a:r>
                      <a:endParaRPr lang="en-US" altLang="ko-KR" sz="900" b="1" kern="100" dirty="0" smtClean="0">
                        <a:solidFill>
                          <a:srgbClr val="FF3300"/>
                        </a:solidFill>
                        <a:latin typeface="나눔고딕" pitchFamily="50" charset="-127"/>
                        <a:ea typeface="나눔고딕" pitchFamily="50" charset="-127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ko-KR" altLang="en-US" sz="900" b="1" kern="100" dirty="0" smtClean="0">
                          <a:solidFill>
                            <a:srgbClr val="FF3300"/>
                          </a:solidFill>
                          <a:latin typeface="나눔고딕" pitchFamily="50" charset="-127"/>
                          <a:ea typeface="나눔고딕" pitchFamily="50" charset="-127"/>
                        </a:rPr>
                        <a:t> </a:t>
                      </a:r>
                      <a:r>
                        <a:rPr lang="ko-KR" altLang="en-US" sz="900" b="1" kern="100" dirty="0" err="1" smtClean="0">
                          <a:solidFill>
                            <a:srgbClr val="FF3300"/>
                          </a:solidFill>
                          <a:latin typeface="나눔고딕" pitchFamily="50" charset="-127"/>
                          <a:ea typeface="나눔고딕" pitchFamily="50" charset="-127"/>
                        </a:rPr>
                        <a:t>도요타</a:t>
                      </a:r>
                      <a:r>
                        <a:rPr lang="ko-KR" altLang="en-US" sz="900" b="1" kern="100" dirty="0" smtClean="0">
                          <a:solidFill>
                            <a:srgbClr val="FF3300"/>
                          </a:solidFill>
                          <a:latin typeface="나눔고딕" pitchFamily="50" charset="-127"/>
                          <a:ea typeface="나눔고딕" pitchFamily="50" charset="-127"/>
                        </a:rPr>
                        <a:t> 방콕 공장 방문 </a:t>
                      </a:r>
                      <a:r>
                        <a:rPr lang="en-US" altLang="ko-KR" sz="900" b="1" kern="100" dirty="0" smtClean="0">
                          <a:solidFill>
                            <a:srgbClr val="FF3300"/>
                          </a:solidFill>
                          <a:latin typeface="나눔고딕" pitchFamily="50" charset="-127"/>
                          <a:ea typeface="나눔고딕" pitchFamily="50" charset="-127"/>
                        </a:rPr>
                        <a:t>: </a:t>
                      </a:r>
                      <a:r>
                        <a:rPr lang="ko-KR" altLang="en-US" sz="900" b="1" kern="100" dirty="0" smtClean="0">
                          <a:solidFill>
                            <a:srgbClr val="FF3300"/>
                          </a:solidFill>
                          <a:latin typeface="나눔고딕" pitchFamily="50" charset="-127"/>
                          <a:ea typeface="나눔고딕" pitchFamily="50" charset="-127"/>
                        </a:rPr>
                        <a:t>견학</a:t>
                      </a:r>
                      <a:r>
                        <a:rPr lang="en-US" altLang="ko-KR" sz="900" b="1" kern="100" dirty="0" smtClean="0">
                          <a:solidFill>
                            <a:srgbClr val="FF3300"/>
                          </a:solidFill>
                          <a:latin typeface="나눔고딕" pitchFamily="50" charset="-127"/>
                          <a:ea typeface="나눔고딕" pitchFamily="50" charset="-127"/>
                        </a:rPr>
                        <a:t>/</a:t>
                      </a:r>
                      <a:r>
                        <a:rPr lang="ko-KR" altLang="en-US" sz="900" b="1" kern="100" dirty="0" smtClean="0">
                          <a:solidFill>
                            <a:srgbClr val="FF3300"/>
                          </a:solidFill>
                          <a:latin typeface="나눔고딕" pitchFamily="50" charset="-127"/>
                          <a:ea typeface="나눔고딕" pitchFamily="50" charset="-127"/>
                        </a:rPr>
                        <a:t>시설 방문 등</a:t>
                      </a:r>
                      <a:endParaRPr lang="en-US" altLang="ko-KR" sz="900" b="1" kern="100" dirty="0" smtClean="0">
                        <a:solidFill>
                          <a:srgbClr val="FF3300"/>
                        </a:solidFill>
                        <a:latin typeface="나눔고딕" pitchFamily="50" charset="-127"/>
                        <a:ea typeface="나눔고딕" pitchFamily="50" charset="-127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ko-KR" sz="900" b="1" kern="100" dirty="0" smtClean="0">
                          <a:solidFill>
                            <a:srgbClr val="FF3300"/>
                          </a:solidFill>
                          <a:latin typeface="나눔고딕" pitchFamily="50" charset="-127"/>
                          <a:ea typeface="나눔고딕" pitchFamily="50" charset="-127"/>
                        </a:rPr>
                        <a:t>◆</a:t>
                      </a:r>
                      <a:r>
                        <a:rPr lang="en-US" altLang="ko-KR" sz="900" b="1" kern="100" dirty="0" smtClean="0">
                          <a:solidFill>
                            <a:srgbClr val="FF3300"/>
                          </a:solidFill>
                          <a:latin typeface="나눔고딕" pitchFamily="50" charset="-127"/>
                          <a:ea typeface="나눔고딕" pitchFamily="50" charset="-127"/>
                        </a:rPr>
                        <a:t> </a:t>
                      </a:r>
                      <a:r>
                        <a:rPr lang="ko-KR" altLang="en-US" sz="900" b="1" kern="100" dirty="0" smtClean="0">
                          <a:solidFill>
                            <a:srgbClr val="FF3300"/>
                          </a:solidFill>
                          <a:latin typeface="나눔고딕" pitchFamily="50" charset="-127"/>
                          <a:ea typeface="나눔고딕" pitchFamily="50" charset="-127"/>
                        </a:rPr>
                        <a:t>대학 방문</a:t>
                      </a:r>
                      <a:endParaRPr lang="en-US" altLang="ko-KR" sz="900" b="1" kern="100" dirty="0" smtClean="0">
                        <a:solidFill>
                          <a:srgbClr val="FF3300"/>
                        </a:solidFill>
                        <a:latin typeface="나눔고딕" pitchFamily="50" charset="-127"/>
                        <a:ea typeface="나눔고딕" pitchFamily="50" charset="-127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ko-KR" altLang="en-US" sz="900" b="1" kern="100" dirty="0" smtClean="0">
                          <a:solidFill>
                            <a:srgbClr val="FF3300"/>
                          </a:solidFill>
                          <a:latin typeface="나눔고딕" pitchFamily="50" charset="-127"/>
                          <a:ea typeface="나눔고딕" pitchFamily="50" charset="-127"/>
                        </a:rPr>
                        <a:t> </a:t>
                      </a:r>
                      <a:r>
                        <a:rPr lang="ko-KR" altLang="en-US" sz="900" b="1" kern="100" dirty="0" err="1" smtClean="0">
                          <a:solidFill>
                            <a:srgbClr val="FF3300"/>
                          </a:solidFill>
                          <a:latin typeface="나눔고딕" pitchFamily="50" charset="-127"/>
                          <a:ea typeface="나눔고딕" pitchFamily="50" charset="-127"/>
                        </a:rPr>
                        <a:t>웨벡대학교</a:t>
                      </a:r>
                      <a:r>
                        <a:rPr lang="ko-KR" altLang="en-US" sz="900" b="1" kern="100" dirty="0" smtClean="0">
                          <a:solidFill>
                            <a:srgbClr val="FF3300"/>
                          </a:solidFill>
                          <a:latin typeface="나눔고딕" pitchFamily="50" charset="-127"/>
                          <a:ea typeface="나눔고딕" pitchFamily="50" charset="-127"/>
                        </a:rPr>
                        <a:t> 방문 </a:t>
                      </a:r>
                      <a:r>
                        <a:rPr lang="en-US" altLang="ko-KR" sz="900" b="1" kern="100" dirty="0" smtClean="0">
                          <a:solidFill>
                            <a:srgbClr val="FF3300"/>
                          </a:solidFill>
                          <a:latin typeface="나눔고딕" pitchFamily="50" charset="-127"/>
                          <a:ea typeface="나눔고딕" pitchFamily="50" charset="-127"/>
                        </a:rPr>
                        <a:t>: </a:t>
                      </a:r>
                      <a:r>
                        <a:rPr lang="ko-KR" altLang="en-US" sz="900" b="1" kern="100" dirty="0" smtClean="0">
                          <a:solidFill>
                            <a:srgbClr val="FF3300"/>
                          </a:solidFill>
                          <a:latin typeface="나눔고딕" pitchFamily="50" charset="-127"/>
                          <a:ea typeface="나눔고딕" pitchFamily="50" charset="-127"/>
                        </a:rPr>
                        <a:t>캠퍼스 내 견학</a:t>
                      </a:r>
                      <a:endParaRPr lang="en-US" altLang="ko-KR" sz="900" b="1" kern="100" dirty="0" smtClean="0">
                        <a:solidFill>
                          <a:srgbClr val="FF3300"/>
                        </a:solidFill>
                        <a:latin typeface="나눔고딕" pitchFamily="50" charset="-127"/>
                        <a:ea typeface="나눔고딕" pitchFamily="50" charset="-127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kern="100" dirty="0" smtClean="0">
                          <a:latin typeface="나눔고딕" pitchFamily="50" charset="-127"/>
                          <a:ea typeface="나눔고딕" pitchFamily="50" charset="-127"/>
                        </a:rPr>
                        <a:t>중식 후</a:t>
                      </a:r>
                      <a:r>
                        <a:rPr lang="en-US" altLang="ko-KR" sz="900" kern="100" baseline="0" dirty="0" smtClean="0">
                          <a:latin typeface="나눔고딕" pitchFamily="50" charset="-127"/>
                          <a:ea typeface="나눔고딕" pitchFamily="50" charset="-127"/>
                        </a:rPr>
                        <a:t> </a:t>
                      </a:r>
                      <a:r>
                        <a:rPr lang="ko-KR" altLang="en-US" sz="900" kern="100" dirty="0" smtClean="0">
                          <a:latin typeface="나눔고딕" pitchFamily="50" charset="-127"/>
                          <a:ea typeface="나눔고딕" pitchFamily="50" charset="-127"/>
                        </a:rPr>
                        <a:t>해변휴양지 </a:t>
                      </a:r>
                      <a:r>
                        <a:rPr lang="ko-KR" altLang="en-US" sz="900" kern="100" dirty="0" err="1" smtClean="0">
                          <a:latin typeface="나눔고딕" pitchFamily="50" charset="-127"/>
                          <a:ea typeface="나눔고딕" pitchFamily="50" charset="-127"/>
                        </a:rPr>
                        <a:t>파타야로</a:t>
                      </a:r>
                      <a:r>
                        <a:rPr lang="ko-KR" altLang="en-US" sz="900" kern="100" dirty="0" smtClean="0">
                          <a:latin typeface="나눔고딕" pitchFamily="50" charset="-127"/>
                          <a:ea typeface="나눔고딕" pitchFamily="50" charset="-127"/>
                        </a:rPr>
                        <a:t> 이동</a:t>
                      </a:r>
                      <a:r>
                        <a:rPr lang="en-US" altLang="ko-KR" sz="900" kern="100" dirty="0" smtClean="0">
                          <a:latin typeface="나눔고딕" pitchFamily="50" charset="-127"/>
                          <a:ea typeface="나눔고딕" pitchFamily="50" charset="-127"/>
                        </a:rPr>
                        <a:t>(</a:t>
                      </a:r>
                      <a:r>
                        <a:rPr lang="ko-KR" altLang="en-US" sz="900" kern="100" dirty="0" smtClean="0">
                          <a:latin typeface="나눔고딕" pitchFamily="50" charset="-127"/>
                          <a:ea typeface="나눔고딕" pitchFamily="50" charset="-127"/>
                        </a:rPr>
                        <a:t>약 </a:t>
                      </a:r>
                      <a:r>
                        <a:rPr lang="en-US" altLang="ko-KR" sz="900" kern="100" dirty="0" smtClean="0">
                          <a:latin typeface="나눔고딕" pitchFamily="50" charset="-127"/>
                          <a:ea typeface="나눔고딕" pitchFamily="50" charset="-127"/>
                        </a:rPr>
                        <a:t>2</a:t>
                      </a:r>
                      <a:r>
                        <a:rPr lang="ko-KR" altLang="en-US" sz="900" kern="100" dirty="0" smtClean="0">
                          <a:latin typeface="나눔고딕" pitchFamily="50" charset="-127"/>
                          <a:ea typeface="나눔고딕" pitchFamily="50" charset="-127"/>
                        </a:rPr>
                        <a:t>시간 </a:t>
                      </a:r>
                      <a:r>
                        <a:rPr lang="en-US" altLang="ko-KR" sz="900" kern="100" dirty="0" smtClean="0">
                          <a:latin typeface="나눔고딕" pitchFamily="50" charset="-127"/>
                          <a:ea typeface="나눔고딕" pitchFamily="50" charset="-127"/>
                        </a:rPr>
                        <a:t>30</a:t>
                      </a:r>
                      <a:r>
                        <a:rPr lang="ko-KR" altLang="en-US" sz="900" kern="100" dirty="0" smtClean="0">
                          <a:latin typeface="나눔고딕" pitchFamily="50" charset="-127"/>
                          <a:ea typeface="나눔고딕" pitchFamily="50" charset="-127"/>
                        </a:rPr>
                        <a:t>분</a:t>
                      </a:r>
                      <a:r>
                        <a:rPr lang="en-US" altLang="ko-KR" sz="900" kern="100" dirty="0" smtClean="0">
                          <a:latin typeface="나눔고딕" pitchFamily="50" charset="-127"/>
                          <a:ea typeface="나눔고딕" pitchFamily="50" charset="-127"/>
                        </a:rPr>
                        <a:t>)</a:t>
                      </a: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ko-KR" sz="900" b="1" kern="100" dirty="0" smtClean="0">
                          <a:solidFill>
                            <a:srgbClr val="FF3300"/>
                          </a:solidFill>
                          <a:latin typeface="나눔고딕" pitchFamily="50" charset="-127"/>
                          <a:ea typeface="나눔고딕" pitchFamily="50" charset="-127"/>
                        </a:rPr>
                        <a:t>◆</a:t>
                      </a:r>
                      <a:r>
                        <a:rPr lang="en-US" altLang="ko-KR" sz="900" b="1" kern="100" dirty="0" smtClean="0">
                          <a:solidFill>
                            <a:srgbClr val="FF3300"/>
                          </a:solidFill>
                          <a:latin typeface="나눔고딕" pitchFamily="50" charset="-127"/>
                          <a:ea typeface="나눔고딕" pitchFamily="50" charset="-127"/>
                        </a:rPr>
                        <a:t> </a:t>
                      </a:r>
                      <a:r>
                        <a:rPr lang="ko-KR" altLang="en-US" sz="900" b="1" kern="100" dirty="0" smtClean="0">
                          <a:solidFill>
                            <a:srgbClr val="FF3300"/>
                          </a:solidFill>
                          <a:latin typeface="나눔고딕" pitchFamily="50" charset="-127"/>
                          <a:ea typeface="나눔고딕" pitchFamily="50" charset="-127"/>
                        </a:rPr>
                        <a:t>병원 방문</a:t>
                      </a:r>
                      <a:endParaRPr lang="en-US" altLang="ko-KR" sz="900" b="1" kern="100" dirty="0" smtClean="0">
                        <a:solidFill>
                          <a:srgbClr val="FF3300"/>
                        </a:solidFill>
                        <a:latin typeface="나눔고딕" pitchFamily="50" charset="-127"/>
                        <a:ea typeface="나눔고딕" pitchFamily="50" charset="-127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ko-KR" altLang="en-US" sz="900" b="1" kern="100" dirty="0" smtClean="0">
                          <a:solidFill>
                            <a:srgbClr val="FF3300"/>
                          </a:solidFill>
                          <a:latin typeface="나눔고딕" pitchFamily="50" charset="-127"/>
                          <a:ea typeface="나눔고딕" pitchFamily="50" charset="-127"/>
                        </a:rPr>
                        <a:t> 방콕 </a:t>
                      </a:r>
                      <a:r>
                        <a:rPr lang="ko-KR" altLang="en-US" sz="900" b="1" kern="100" dirty="0" err="1" smtClean="0">
                          <a:solidFill>
                            <a:srgbClr val="FF3300"/>
                          </a:solidFill>
                          <a:latin typeface="나눔고딕" pitchFamily="50" charset="-127"/>
                          <a:ea typeface="나눔고딕" pitchFamily="50" charset="-127"/>
                        </a:rPr>
                        <a:t>파타야</a:t>
                      </a:r>
                      <a:r>
                        <a:rPr lang="ko-KR" altLang="en-US" sz="900" b="1" kern="100" dirty="0" smtClean="0">
                          <a:solidFill>
                            <a:srgbClr val="FF3300"/>
                          </a:solidFill>
                          <a:latin typeface="나눔고딕" pitchFamily="50" charset="-127"/>
                          <a:ea typeface="나눔고딕" pitchFamily="50" charset="-127"/>
                        </a:rPr>
                        <a:t> 병원 방문 </a:t>
                      </a:r>
                      <a:r>
                        <a:rPr lang="en-US" altLang="ko-KR" sz="900" b="1" kern="100" dirty="0" smtClean="0">
                          <a:solidFill>
                            <a:srgbClr val="FF3300"/>
                          </a:solidFill>
                          <a:latin typeface="나눔고딕" pitchFamily="50" charset="-127"/>
                          <a:ea typeface="나눔고딕" pitchFamily="50" charset="-127"/>
                        </a:rPr>
                        <a:t>: </a:t>
                      </a:r>
                      <a:r>
                        <a:rPr lang="ko-KR" altLang="en-US" sz="900" b="1" kern="100" dirty="0" smtClean="0">
                          <a:solidFill>
                            <a:srgbClr val="FF3300"/>
                          </a:solidFill>
                          <a:latin typeface="나눔고딕" pitchFamily="50" charset="-127"/>
                          <a:ea typeface="나눔고딕" pitchFamily="50" charset="-127"/>
                        </a:rPr>
                        <a:t>견학</a:t>
                      </a:r>
                      <a:r>
                        <a:rPr lang="en-US" altLang="ko-KR" sz="900" b="1" kern="100" dirty="0" smtClean="0">
                          <a:solidFill>
                            <a:srgbClr val="FF3300"/>
                          </a:solidFill>
                          <a:latin typeface="나눔고딕" pitchFamily="50" charset="-127"/>
                          <a:ea typeface="나눔고딕" pitchFamily="50" charset="-127"/>
                        </a:rPr>
                        <a:t>/</a:t>
                      </a:r>
                      <a:r>
                        <a:rPr lang="ko-KR" altLang="en-US" sz="900" b="1" kern="100" dirty="0" smtClean="0">
                          <a:solidFill>
                            <a:srgbClr val="FF3300"/>
                          </a:solidFill>
                          <a:latin typeface="나눔고딕" pitchFamily="50" charset="-127"/>
                          <a:ea typeface="나눔고딕" pitchFamily="50" charset="-127"/>
                        </a:rPr>
                        <a:t>병원소개</a:t>
                      </a:r>
                      <a:r>
                        <a:rPr lang="en-US" altLang="ko-KR" sz="900" b="1" kern="100" dirty="0" smtClean="0">
                          <a:solidFill>
                            <a:srgbClr val="FF3300"/>
                          </a:solidFill>
                          <a:latin typeface="나눔고딕" pitchFamily="50" charset="-127"/>
                          <a:ea typeface="나눔고딕" pitchFamily="50" charset="-127"/>
                        </a:rPr>
                        <a:t>/</a:t>
                      </a:r>
                      <a:r>
                        <a:rPr lang="ko-KR" altLang="en-US" sz="900" b="1" kern="100" dirty="0" smtClean="0">
                          <a:solidFill>
                            <a:srgbClr val="FF3300"/>
                          </a:solidFill>
                          <a:latin typeface="나눔고딕" pitchFamily="50" charset="-127"/>
                          <a:ea typeface="나눔고딕" pitchFamily="50" charset="-127"/>
                        </a:rPr>
                        <a:t>시설 방문 등</a:t>
                      </a:r>
                      <a:endParaRPr lang="en-US" altLang="ko-KR" sz="900" b="1" kern="100" dirty="0" smtClean="0">
                        <a:solidFill>
                          <a:srgbClr val="FF3300"/>
                        </a:solidFill>
                        <a:latin typeface="나눔고딕" pitchFamily="50" charset="-127"/>
                        <a:ea typeface="나눔고딕" pitchFamily="50" charset="-127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kern="100" dirty="0" err="1" smtClean="0">
                          <a:latin typeface="나눔고딕" pitchFamily="50" charset="-127"/>
                          <a:ea typeface="나눔고딕" pitchFamily="50" charset="-127"/>
                        </a:rPr>
                        <a:t>석식</a:t>
                      </a:r>
                      <a:r>
                        <a:rPr lang="en-US" altLang="ko-KR" sz="900" b="1" kern="100" dirty="0" smtClean="0">
                          <a:latin typeface="나눔고딕" pitchFamily="50" charset="-127"/>
                          <a:ea typeface="나눔고딕" pitchFamily="50" charset="-127"/>
                        </a:rPr>
                        <a:t>(MK</a:t>
                      </a:r>
                      <a:r>
                        <a:rPr lang="ko-KR" altLang="en-US" sz="900" b="1" kern="100" dirty="0" err="1" smtClean="0">
                          <a:latin typeface="나눔고딕" pitchFamily="50" charset="-127"/>
                          <a:ea typeface="나눔고딕" pitchFamily="50" charset="-127"/>
                        </a:rPr>
                        <a:t>수끼</a:t>
                      </a:r>
                      <a:r>
                        <a:rPr lang="en-US" altLang="ko-KR" sz="900" b="1" kern="100" dirty="0" smtClean="0">
                          <a:latin typeface="나눔고딕" pitchFamily="50" charset="-127"/>
                          <a:ea typeface="나눔고딕" pitchFamily="50" charset="-127"/>
                        </a:rPr>
                        <a:t>-</a:t>
                      </a:r>
                      <a:r>
                        <a:rPr lang="ko-KR" altLang="en-US" sz="900" b="1" kern="100" dirty="0" err="1" smtClean="0">
                          <a:latin typeface="나눔고딕" pitchFamily="50" charset="-127"/>
                          <a:ea typeface="나눔고딕" pitchFamily="50" charset="-127"/>
                        </a:rPr>
                        <a:t>타이식</a:t>
                      </a:r>
                      <a:r>
                        <a:rPr lang="ko-KR" altLang="en-US" sz="900" b="1" kern="100" dirty="0" smtClean="0">
                          <a:latin typeface="나눔고딕" pitchFamily="50" charset="-127"/>
                          <a:ea typeface="나눔고딕" pitchFamily="50" charset="-127"/>
                        </a:rPr>
                        <a:t> </a:t>
                      </a:r>
                      <a:r>
                        <a:rPr lang="ko-KR" altLang="en-US" sz="900" b="1" kern="100" dirty="0" err="1" smtClean="0">
                          <a:latin typeface="나눔고딕" pitchFamily="50" charset="-127"/>
                          <a:ea typeface="나눔고딕" pitchFamily="50" charset="-127"/>
                        </a:rPr>
                        <a:t>샤브샤브</a:t>
                      </a:r>
                      <a:r>
                        <a:rPr lang="en-US" altLang="ko-KR" sz="900" b="1" kern="100" dirty="0" smtClean="0">
                          <a:latin typeface="나눔고딕" pitchFamily="50" charset="-127"/>
                          <a:ea typeface="나눔고딕" pitchFamily="50" charset="-127"/>
                        </a:rPr>
                        <a:t>)</a:t>
                      </a:r>
                      <a:r>
                        <a:rPr lang="ko-KR" altLang="en-US" sz="900" b="1" kern="100" dirty="0" smtClean="0">
                          <a:latin typeface="나눔고딕" pitchFamily="50" charset="-127"/>
                          <a:ea typeface="나눔고딕" pitchFamily="50" charset="-127"/>
                        </a:rPr>
                        <a:t> </a:t>
                      </a:r>
                      <a:r>
                        <a:rPr lang="ko-KR" altLang="en-US" sz="900" kern="100" dirty="0" smtClean="0">
                          <a:latin typeface="나눔고딕" pitchFamily="50" charset="-127"/>
                          <a:ea typeface="나눔고딕" pitchFamily="50" charset="-127"/>
                        </a:rPr>
                        <a:t>후</a:t>
                      </a:r>
                      <a:endParaRPr lang="en-US" altLang="ko-KR" sz="900" kern="100" dirty="0" smtClean="0">
                        <a:latin typeface="나눔고딕" pitchFamily="50" charset="-127"/>
                        <a:ea typeface="나눔고딕" pitchFamily="50" charset="-127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ko-KR" sz="900" b="1" kern="100" dirty="0" smtClean="0">
                          <a:solidFill>
                            <a:srgbClr val="FF33CC"/>
                          </a:solidFill>
                          <a:latin typeface="나눔고딕" pitchFamily="50" charset="-127"/>
                          <a:ea typeface="나눔고딕" pitchFamily="50" charset="-127"/>
                        </a:rPr>
                        <a:t>◆</a:t>
                      </a:r>
                      <a:r>
                        <a:rPr lang="en-US" altLang="ko-KR" sz="900" b="1" kern="100" dirty="0" smtClean="0">
                          <a:solidFill>
                            <a:srgbClr val="FF33CC"/>
                          </a:solidFill>
                          <a:latin typeface="나눔고딕" pitchFamily="50" charset="-127"/>
                          <a:ea typeface="나눔고딕" pitchFamily="50" charset="-127"/>
                        </a:rPr>
                        <a:t> </a:t>
                      </a:r>
                      <a:r>
                        <a:rPr lang="ko-KR" altLang="en-US" sz="900" b="1" kern="100" dirty="0" smtClean="0">
                          <a:solidFill>
                            <a:srgbClr val="FF33CC"/>
                          </a:solidFill>
                          <a:latin typeface="나눔고딕" pitchFamily="50" charset="-127"/>
                          <a:ea typeface="나눔고딕" pitchFamily="50" charset="-127"/>
                        </a:rPr>
                        <a:t>세계적인 버라이어티 쇼 </a:t>
                      </a:r>
                      <a:r>
                        <a:rPr lang="ko-KR" altLang="en-US" sz="900" b="1" kern="100" dirty="0" err="1" smtClean="0">
                          <a:solidFill>
                            <a:srgbClr val="FF33CC"/>
                          </a:solidFill>
                          <a:latin typeface="나눔고딕" pitchFamily="50" charset="-127"/>
                          <a:ea typeface="나눔고딕" pitchFamily="50" charset="-127"/>
                        </a:rPr>
                        <a:t>알카자쇼</a:t>
                      </a:r>
                      <a:r>
                        <a:rPr lang="ko-KR" altLang="en-US" sz="900" b="1" kern="100" dirty="0" smtClean="0">
                          <a:solidFill>
                            <a:srgbClr val="FF33CC"/>
                          </a:solidFill>
                          <a:latin typeface="나눔고딕" pitchFamily="50" charset="-127"/>
                          <a:ea typeface="나눔고딕" pitchFamily="50" charset="-127"/>
                        </a:rPr>
                        <a:t> 관람</a:t>
                      </a:r>
                      <a:endParaRPr lang="en-US" altLang="ko-KR" sz="900" b="1" kern="100" dirty="0" smtClean="0">
                        <a:solidFill>
                          <a:srgbClr val="FF33CC"/>
                        </a:solidFill>
                        <a:latin typeface="나눔고딕" pitchFamily="50" charset="-127"/>
                        <a:ea typeface="나눔고딕" pitchFamily="50" charset="-127"/>
                      </a:endParaRPr>
                    </a:p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o-KR" altLang="en-US" sz="900" kern="100" dirty="0" smtClean="0">
                          <a:latin typeface="나눔고딕" pitchFamily="50" charset="-127"/>
                          <a:ea typeface="나눔고딕" pitchFamily="50" charset="-127"/>
                        </a:rPr>
                        <a:t>호텔</a:t>
                      </a:r>
                      <a:r>
                        <a:rPr lang="en-US" altLang="ko-KR" sz="900" kern="100" dirty="0" smtClean="0">
                          <a:latin typeface="나눔고딕" pitchFamily="50" charset="-127"/>
                          <a:ea typeface="나눔고딕" pitchFamily="50" charset="-127"/>
                        </a:rPr>
                        <a:t> </a:t>
                      </a:r>
                      <a:r>
                        <a:rPr lang="ko-KR" altLang="en-US" sz="900" kern="100" dirty="0" smtClean="0">
                          <a:latin typeface="나눔고딕" pitchFamily="50" charset="-127"/>
                          <a:ea typeface="나눔고딕" pitchFamily="50" charset="-127"/>
                        </a:rPr>
                        <a:t>투숙 및 휴식</a:t>
                      </a:r>
                      <a:endParaRPr lang="en-US" altLang="ko-KR" sz="900" kern="100" dirty="0" smtClean="0"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o-KR" sz="900" kern="100" dirty="0" smtClean="0">
                          <a:latin typeface="나눔고딕" pitchFamily="50" charset="-127"/>
                          <a:ea typeface="나눔고딕" pitchFamily="50" charset="-127"/>
                        </a:rPr>
                        <a:t>조</a:t>
                      </a:r>
                      <a:r>
                        <a:rPr lang="en-US" sz="900" kern="100" dirty="0" smtClean="0">
                          <a:latin typeface="나눔고딕" pitchFamily="50" charset="-127"/>
                          <a:ea typeface="나눔고딕" pitchFamily="50" charset="-127"/>
                        </a:rPr>
                        <a:t>:</a:t>
                      </a:r>
                      <a:r>
                        <a:rPr lang="ko-KR" sz="900" kern="100" dirty="0" err="1">
                          <a:latin typeface="나눔고딕" pitchFamily="50" charset="-127"/>
                          <a:ea typeface="나눔고딕" pitchFamily="50" charset="-127"/>
                        </a:rPr>
                        <a:t>호텔식</a:t>
                      </a:r>
                      <a:endParaRPr lang="ko-KR" sz="900" kern="100" dirty="0">
                        <a:latin typeface="나눔고딕" pitchFamily="50" charset="-127"/>
                        <a:ea typeface="나눔고딕" pitchFamily="50" charset="-127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o-KR" sz="900" kern="100" dirty="0" smtClean="0">
                          <a:latin typeface="나눔고딕" pitchFamily="50" charset="-127"/>
                          <a:ea typeface="나눔고딕" pitchFamily="50" charset="-127"/>
                        </a:rPr>
                        <a:t>중</a:t>
                      </a:r>
                      <a:r>
                        <a:rPr lang="en-US" sz="900" kern="100" dirty="0" smtClean="0">
                          <a:latin typeface="나눔고딕" pitchFamily="50" charset="-127"/>
                          <a:ea typeface="나눔고딕" pitchFamily="50" charset="-127"/>
                        </a:rPr>
                        <a:t>:</a:t>
                      </a:r>
                      <a:r>
                        <a:rPr lang="ko-KR" altLang="en-US" sz="900" kern="100" dirty="0" err="1" smtClean="0">
                          <a:latin typeface="나눔고딕" pitchFamily="50" charset="-127"/>
                          <a:ea typeface="나눔고딕" pitchFamily="50" charset="-127"/>
                        </a:rPr>
                        <a:t>현지식</a:t>
                      </a:r>
                      <a:endParaRPr lang="ko-KR" sz="900" kern="100" dirty="0">
                        <a:latin typeface="나눔고딕" pitchFamily="50" charset="-127"/>
                        <a:ea typeface="나눔고딕" pitchFamily="50" charset="-127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o-KR" sz="900" kern="100" dirty="0" smtClean="0">
                          <a:latin typeface="나눔고딕" pitchFamily="50" charset="-127"/>
                          <a:ea typeface="나눔고딕" pitchFamily="50" charset="-127"/>
                        </a:rPr>
                        <a:t>석</a:t>
                      </a:r>
                      <a:r>
                        <a:rPr lang="en-US" altLang="ko-KR" sz="900" kern="100" dirty="0" smtClean="0">
                          <a:latin typeface="나눔고딕" pitchFamily="50" charset="-127"/>
                          <a:ea typeface="나눔고딕" pitchFamily="50" charset="-127"/>
                        </a:rPr>
                        <a:t>:</a:t>
                      </a:r>
                      <a:r>
                        <a:rPr lang="ko-KR" altLang="en-US" sz="900" kern="100" dirty="0" smtClean="0">
                          <a:latin typeface="나눔고딕" pitchFamily="50" charset="-127"/>
                          <a:ea typeface="나눔고딕" pitchFamily="50" charset="-127"/>
                        </a:rPr>
                        <a:t>수   끼</a:t>
                      </a:r>
                      <a:endParaRPr lang="ko-KR" sz="900" kern="100" dirty="0"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79347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kern="100" dirty="0" smtClean="0">
                          <a:latin typeface="나눔고딕" pitchFamily="50" charset="-127"/>
                          <a:ea typeface="나눔고딕" pitchFamily="50" charset="-127"/>
                        </a:rPr>
                        <a:t>HOTEL : </a:t>
                      </a:r>
                      <a:r>
                        <a:rPr lang="ko-KR" altLang="en-US" sz="900" kern="100" dirty="0" err="1" smtClean="0">
                          <a:latin typeface="나눔고딕" pitchFamily="50" charset="-127"/>
                          <a:ea typeface="나눔고딕" pitchFamily="50" charset="-127"/>
                        </a:rPr>
                        <a:t>시암프라</a:t>
                      </a:r>
                      <a:r>
                        <a:rPr lang="ko-KR" altLang="en-US" sz="900" kern="100" dirty="0" smtClean="0">
                          <a:latin typeface="나눔고딕" pitchFamily="50" charset="-127"/>
                          <a:ea typeface="나눔고딕" pitchFamily="50" charset="-127"/>
                        </a:rPr>
                        <a:t> </a:t>
                      </a:r>
                      <a:r>
                        <a:rPr lang="ko-KR" altLang="en-US" sz="900" kern="100" dirty="0" err="1" smtClean="0">
                          <a:latin typeface="나눔고딕" pitchFamily="50" charset="-127"/>
                          <a:ea typeface="나눔고딕" pitchFamily="50" charset="-127"/>
                        </a:rPr>
                        <a:t>리조트</a:t>
                      </a:r>
                      <a:r>
                        <a:rPr lang="ko-KR" altLang="en-US" sz="900" kern="100" dirty="0" smtClean="0">
                          <a:latin typeface="나눔고딕" pitchFamily="50" charset="-127"/>
                          <a:ea typeface="나눔고딕" pitchFamily="50" charset="-127"/>
                        </a:rPr>
                        <a:t> 또는 동급</a:t>
                      </a:r>
                      <a:endParaRPr lang="ko-KR" altLang="ko-KR" sz="900" kern="100" dirty="0" smtClean="0"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1793474"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900" b="1" kern="100" dirty="0" smtClean="0">
                          <a:latin typeface="나눔고딕" pitchFamily="50" charset="-127"/>
                          <a:ea typeface="나눔고딕" pitchFamily="50" charset="-127"/>
                        </a:rPr>
                        <a:t>7/2</a:t>
                      </a:r>
                      <a:r>
                        <a:rPr lang="ko-KR" altLang="en-US" sz="900" b="1" kern="100" dirty="0" smtClean="0">
                          <a:latin typeface="나눔고딕" pitchFamily="50" charset="-127"/>
                          <a:ea typeface="나눔고딕" pitchFamily="50" charset="-127"/>
                        </a:rPr>
                        <a:t>일</a:t>
                      </a:r>
                      <a:endParaRPr lang="en-US" altLang="ko-KR" sz="900" b="1" kern="100" dirty="0" smtClean="0">
                        <a:latin typeface="나눔고딕" pitchFamily="50" charset="-127"/>
                        <a:ea typeface="나눔고딕" pitchFamily="50" charset="-127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900" b="1" kern="100" dirty="0" smtClean="0">
                          <a:latin typeface="나눔고딕" pitchFamily="50" charset="-127"/>
                          <a:ea typeface="나눔고딕" pitchFamily="50" charset="-127"/>
                        </a:rPr>
                        <a:t>(</a:t>
                      </a:r>
                      <a:r>
                        <a:rPr lang="ko-KR" altLang="en-US" sz="900" b="1" kern="100" dirty="0" smtClean="0">
                          <a:latin typeface="나눔고딕" pitchFamily="50" charset="-127"/>
                          <a:ea typeface="나눔고딕" pitchFamily="50" charset="-127"/>
                        </a:rPr>
                        <a:t>화</a:t>
                      </a:r>
                      <a:r>
                        <a:rPr lang="en-US" altLang="ko-KR" sz="900" b="1" kern="100" dirty="0" smtClean="0">
                          <a:latin typeface="나눔고딕" pitchFamily="50" charset="-127"/>
                          <a:ea typeface="나눔고딕" pitchFamily="50" charset="-127"/>
                        </a:rPr>
                        <a:t>)</a:t>
                      </a:r>
                      <a:endParaRPr lang="ko-KR" sz="900" kern="100" dirty="0"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o-KR" altLang="en-US" sz="900" b="1" kern="100" dirty="0" err="1" smtClean="0">
                          <a:latin typeface="나눔고딕" pitchFamily="50" charset="-127"/>
                          <a:ea typeface="나눔고딕" pitchFamily="50" charset="-127"/>
                        </a:rPr>
                        <a:t>파타야</a:t>
                      </a:r>
                      <a:endParaRPr lang="en-US" altLang="ko-KR" sz="900" b="1" kern="100" dirty="0" smtClean="0"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o-KR" altLang="en-US" sz="900" b="1" kern="100" smtClean="0">
                          <a:latin typeface="나눔고딕" pitchFamily="50" charset="-127"/>
                          <a:ea typeface="나눔고딕" pitchFamily="50" charset="-127"/>
                        </a:rPr>
                        <a:t>전용버스</a:t>
                      </a:r>
                      <a:endParaRPr lang="en-US" altLang="ko-KR" sz="900" b="1" kern="100" dirty="0" smtClean="0"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o-KR" sz="900" b="1" kern="100" dirty="0">
                          <a:latin typeface="나눔고딕" pitchFamily="50" charset="-127"/>
                          <a:ea typeface="나눔고딕" pitchFamily="50" charset="-127"/>
                        </a:rPr>
                        <a:t>전일</a:t>
                      </a:r>
                      <a:endParaRPr lang="ko-KR" sz="900" kern="100" dirty="0"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o-KR" altLang="en-US" sz="900" kern="100" dirty="0" smtClean="0">
                          <a:latin typeface="나눔고딕" pitchFamily="50" charset="-127"/>
                          <a:ea typeface="나눔고딕" pitchFamily="50" charset="-127"/>
                        </a:rPr>
                        <a:t>호텔</a:t>
                      </a:r>
                      <a:r>
                        <a:rPr lang="en-US" altLang="ko-KR" sz="900" kern="100" dirty="0" smtClean="0">
                          <a:latin typeface="나눔고딕" pitchFamily="50" charset="-127"/>
                          <a:ea typeface="나눔고딕" pitchFamily="50" charset="-127"/>
                        </a:rPr>
                        <a:t> </a:t>
                      </a:r>
                      <a:r>
                        <a:rPr lang="ko-KR" altLang="ko-KR" sz="900" kern="100" dirty="0" smtClean="0">
                          <a:latin typeface="나눔고딕" pitchFamily="50" charset="-127"/>
                          <a:ea typeface="나눔고딕" pitchFamily="50" charset="-127"/>
                        </a:rPr>
                        <a:t>조식</a:t>
                      </a:r>
                      <a:r>
                        <a:rPr lang="en-US" altLang="ko-KR" sz="900" kern="100" dirty="0" smtClean="0">
                          <a:latin typeface="나눔고딕" pitchFamily="50" charset="-127"/>
                          <a:ea typeface="나눔고딕" pitchFamily="50" charset="-127"/>
                        </a:rPr>
                        <a:t> </a:t>
                      </a:r>
                      <a:r>
                        <a:rPr lang="ko-KR" altLang="ko-KR" sz="900" kern="100" dirty="0" smtClean="0">
                          <a:latin typeface="나눔고딕" pitchFamily="50" charset="-127"/>
                          <a:ea typeface="나눔고딕" pitchFamily="50" charset="-127"/>
                        </a:rPr>
                        <a:t>후</a:t>
                      </a: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ko-KR" sz="900" b="1" kern="100" dirty="0" smtClean="0">
                          <a:solidFill>
                            <a:schemeClr val="tx2"/>
                          </a:solidFill>
                          <a:latin typeface="나눔고딕" pitchFamily="50" charset="-127"/>
                          <a:ea typeface="나눔고딕" pitchFamily="50" charset="-127"/>
                        </a:rPr>
                        <a:t>◆</a:t>
                      </a:r>
                      <a:r>
                        <a:rPr lang="en-US" altLang="ko-KR" sz="900" b="1" kern="100" dirty="0" smtClean="0">
                          <a:solidFill>
                            <a:schemeClr val="tx2"/>
                          </a:solidFill>
                          <a:latin typeface="나눔고딕" pitchFamily="50" charset="-127"/>
                          <a:ea typeface="나눔고딕" pitchFamily="50" charset="-127"/>
                        </a:rPr>
                        <a:t> </a:t>
                      </a:r>
                      <a:r>
                        <a:rPr lang="ko-KR" altLang="en-US" sz="900" b="1" kern="100" dirty="0" err="1" smtClean="0">
                          <a:solidFill>
                            <a:schemeClr val="tx2"/>
                          </a:solidFill>
                          <a:latin typeface="나눔고딕" pitchFamily="50" charset="-127"/>
                          <a:ea typeface="나눔고딕" pitchFamily="50" charset="-127"/>
                        </a:rPr>
                        <a:t>산호섬</a:t>
                      </a:r>
                      <a:r>
                        <a:rPr lang="ko-KR" altLang="en-US" sz="900" b="1" kern="100" dirty="0" smtClean="0">
                          <a:solidFill>
                            <a:schemeClr val="tx2"/>
                          </a:solidFill>
                          <a:latin typeface="나눔고딕" pitchFamily="50" charset="-127"/>
                          <a:ea typeface="나눔고딕" pitchFamily="50" charset="-127"/>
                        </a:rPr>
                        <a:t> 관광</a:t>
                      </a:r>
                      <a:r>
                        <a:rPr lang="en-US" altLang="ko-KR" sz="900" b="1" kern="100" dirty="0" smtClean="0">
                          <a:solidFill>
                            <a:schemeClr val="tx2"/>
                          </a:solidFill>
                          <a:latin typeface="나눔고딕" pitchFamily="50" charset="-127"/>
                          <a:ea typeface="나눔고딕" pitchFamily="50" charset="-127"/>
                        </a:rPr>
                        <a:t>(</a:t>
                      </a:r>
                      <a:r>
                        <a:rPr lang="ko-KR" altLang="en-US" sz="900" b="1" kern="100" dirty="0" smtClean="0">
                          <a:solidFill>
                            <a:schemeClr val="tx2"/>
                          </a:solidFill>
                          <a:latin typeface="나눔고딕" pitchFamily="50" charset="-127"/>
                          <a:ea typeface="나눔고딕" pitchFamily="50" charset="-127"/>
                        </a:rPr>
                        <a:t>해변 자유시간</a:t>
                      </a:r>
                      <a:r>
                        <a:rPr lang="ko-KR" altLang="en-US" sz="900" b="1" kern="100" baseline="0" dirty="0" smtClean="0">
                          <a:solidFill>
                            <a:schemeClr val="tx2"/>
                          </a:solidFill>
                          <a:latin typeface="나눔고딕" pitchFamily="50" charset="-127"/>
                          <a:ea typeface="나눔고딕" pitchFamily="50" charset="-127"/>
                        </a:rPr>
                        <a:t> 및</a:t>
                      </a:r>
                      <a:r>
                        <a:rPr lang="en-US" altLang="ko-KR" sz="900" b="1" kern="100" baseline="0" dirty="0" smtClean="0">
                          <a:solidFill>
                            <a:schemeClr val="tx2"/>
                          </a:solidFill>
                          <a:latin typeface="나눔고딕" pitchFamily="50" charset="-127"/>
                          <a:ea typeface="나눔고딕" pitchFamily="50" charset="-127"/>
                        </a:rPr>
                        <a:t> </a:t>
                      </a:r>
                      <a:r>
                        <a:rPr lang="ko-KR" altLang="en-US" sz="900" b="1" kern="100" baseline="0" dirty="0" smtClean="0">
                          <a:solidFill>
                            <a:schemeClr val="tx2"/>
                          </a:solidFill>
                          <a:latin typeface="나눔고딕" pitchFamily="50" charset="-127"/>
                          <a:ea typeface="나눔고딕" pitchFamily="50" charset="-127"/>
                        </a:rPr>
                        <a:t>해양스포츠 이용</a:t>
                      </a:r>
                      <a:r>
                        <a:rPr lang="en-US" altLang="ko-KR" sz="900" b="1" kern="100" baseline="0" dirty="0" smtClean="0">
                          <a:solidFill>
                            <a:schemeClr val="tx2"/>
                          </a:solidFill>
                          <a:latin typeface="나눔고딕" pitchFamily="50" charset="-127"/>
                          <a:ea typeface="나눔고딕" pitchFamily="50" charset="-127"/>
                        </a:rPr>
                        <a:t>)</a:t>
                      </a:r>
                      <a:endParaRPr lang="en-US" altLang="ko-KR" sz="900" b="1" kern="100" dirty="0" smtClean="0">
                        <a:solidFill>
                          <a:schemeClr val="tx2"/>
                        </a:solidFill>
                        <a:latin typeface="나눔고딕" pitchFamily="50" charset="-127"/>
                        <a:ea typeface="나눔고딕" pitchFamily="50" charset="-127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kern="100" dirty="0" smtClean="0">
                          <a:latin typeface="나눔고딕" pitchFamily="50" charset="-127"/>
                          <a:ea typeface="나눔고딕" pitchFamily="50" charset="-127"/>
                        </a:rPr>
                        <a:t>중식 후</a:t>
                      </a:r>
                      <a:r>
                        <a:rPr lang="en-US" altLang="ko-KR" sz="900" b="1" kern="1200" dirty="0" smtClean="0">
                          <a:solidFill>
                            <a:srgbClr val="00B050"/>
                          </a:solidFill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(</a:t>
                      </a:r>
                      <a:r>
                        <a:rPr lang="ko-KR" altLang="en-US" sz="900" b="1" kern="1200" dirty="0" err="1" smtClean="0">
                          <a:solidFill>
                            <a:srgbClr val="00B050"/>
                          </a:solidFill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푸드마트</a:t>
                      </a:r>
                      <a:r>
                        <a:rPr lang="ko-KR" altLang="en-US" sz="900" b="1" kern="1200" dirty="0" smtClean="0">
                          <a:solidFill>
                            <a:srgbClr val="00B050"/>
                          </a:solidFill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 </a:t>
                      </a:r>
                      <a:r>
                        <a:rPr lang="en-US" altLang="ko-KR" sz="900" b="1" kern="1200" dirty="0" smtClean="0">
                          <a:solidFill>
                            <a:srgbClr val="00B050"/>
                          </a:solidFill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: </a:t>
                      </a:r>
                      <a:r>
                        <a:rPr lang="ko-KR" altLang="en-US" sz="900" b="1" kern="1200" dirty="0" smtClean="0">
                          <a:solidFill>
                            <a:srgbClr val="00B050"/>
                          </a:solidFill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쿠폰사용 개인별 타이음식문화체험</a:t>
                      </a:r>
                      <a:r>
                        <a:rPr lang="en-US" altLang="ko-KR" sz="900" b="1" kern="1200" dirty="0" smtClean="0">
                          <a:solidFill>
                            <a:srgbClr val="00B050"/>
                          </a:solidFill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)</a:t>
                      </a:r>
                      <a:r>
                        <a:rPr lang="en-US" altLang="ko-KR" sz="900" b="1" kern="100" dirty="0" smtClean="0">
                          <a:solidFill>
                            <a:srgbClr val="00B050"/>
                          </a:solidFill>
                          <a:latin typeface="나눔고딕" pitchFamily="50" charset="-127"/>
                          <a:ea typeface="나눔고딕" pitchFamily="50" charset="-127"/>
                        </a:rPr>
                        <a:t> </a:t>
                      </a: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ko-KR" sz="900" b="1" kern="100" dirty="0" smtClean="0">
                          <a:solidFill>
                            <a:srgbClr val="FF3300"/>
                          </a:solidFill>
                          <a:latin typeface="나눔고딕" pitchFamily="50" charset="-127"/>
                          <a:ea typeface="나눔고딕" pitchFamily="50" charset="-127"/>
                        </a:rPr>
                        <a:t>◆</a:t>
                      </a:r>
                      <a:r>
                        <a:rPr lang="en-US" altLang="ko-KR" sz="900" b="1" kern="100" dirty="0" smtClean="0">
                          <a:solidFill>
                            <a:srgbClr val="FF3300"/>
                          </a:solidFill>
                          <a:latin typeface="나눔고딕" pitchFamily="50" charset="-127"/>
                          <a:ea typeface="나눔고딕" pitchFamily="50" charset="-127"/>
                        </a:rPr>
                        <a:t> </a:t>
                      </a:r>
                      <a:r>
                        <a:rPr lang="ko-KR" altLang="en-US" sz="900" b="1" kern="100" dirty="0" smtClean="0">
                          <a:solidFill>
                            <a:srgbClr val="FF3300"/>
                          </a:solidFill>
                          <a:latin typeface="나눔고딕" pitchFamily="50" charset="-127"/>
                          <a:ea typeface="나눔고딕" pitchFamily="50" charset="-127"/>
                        </a:rPr>
                        <a:t>음식문화체험</a:t>
                      </a:r>
                      <a:endParaRPr lang="en-US" altLang="ko-KR" sz="900" b="1" kern="100" dirty="0" smtClean="0">
                        <a:solidFill>
                          <a:srgbClr val="FF3300"/>
                        </a:solidFill>
                        <a:latin typeface="나눔고딕" pitchFamily="50" charset="-127"/>
                        <a:ea typeface="나눔고딕" pitchFamily="50" charset="-127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ko-KR" altLang="en-US" sz="900" b="1" kern="100" dirty="0" smtClean="0">
                          <a:solidFill>
                            <a:srgbClr val="FF3300"/>
                          </a:solidFill>
                          <a:latin typeface="나눔고딕" pitchFamily="50" charset="-127"/>
                          <a:ea typeface="나눔고딕" pitchFamily="50" charset="-127"/>
                        </a:rPr>
                        <a:t> </a:t>
                      </a:r>
                      <a:r>
                        <a:rPr lang="ko-KR" altLang="en-US" sz="900" b="1" kern="100" dirty="0" err="1" smtClean="0">
                          <a:solidFill>
                            <a:srgbClr val="FF3300"/>
                          </a:solidFill>
                          <a:latin typeface="나눔고딕" pitchFamily="50" charset="-127"/>
                          <a:ea typeface="나눔고딕" pitchFamily="50" charset="-127"/>
                        </a:rPr>
                        <a:t>태국음식만들기</a:t>
                      </a:r>
                      <a:r>
                        <a:rPr lang="ko-KR" altLang="en-US" sz="900" b="1" kern="100" dirty="0" smtClean="0">
                          <a:solidFill>
                            <a:srgbClr val="FF3300"/>
                          </a:solidFill>
                          <a:latin typeface="나눔고딕" pitchFamily="50" charset="-127"/>
                          <a:ea typeface="나눔고딕" pitchFamily="50" charset="-127"/>
                        </a:rPr>
                        <a:t> 체험</a:t>
                      </a:r>
                      <a:r>
                        <a:rPr lang="en-US" altLang="ko-KR" sz="900" b="1" kern="100" dirty="0" smtClean="0">
                          <a:solidFill>
                            <a:srgbClr val="FF3300"/>
                          </a:solidFill>
                          <a:latin typeface="나눔고딕" pitchFamily="50" charset="-127"/>
                          <a:ea typeface="나눔고딕" pitchFamily="50" charset="-127"/>
                        </a:rPr>
                        <a:t>(</a:t>
                      </a:r>
                      <a:r>
                        <a:rPr lang="ko-KR" altLang="en-US" sz="900" b="1" kern="100" dirty="0" err="1" smtClean="0">
                          <a:solidFill>
                            <a:srgbClr val="FF3300"/>
                          </a:solidFill>
                          <a:latin typeface="나눔고딕" pitchFamily="50" charset="-127"/>
                          <a:ea typeface="나눔고딕" pitchFamily="50" charset="-127"/>
                        </a:rPr>
                        <a:t>쏨땀</a:t>
                      </a:r>
                      <a:r>
                        <a:rPr lang="ko-KR" altLang="en-US" sz="900" b="1" kern="100" dirty="0" smtClean="0">
                          <a:solidFill>
                            <a:srgbClr val="FF3300"/>
                          </a:solidFill>
                          <a:latin typeface="나눔고딕" pitchFamily="50" charset="-127"/>
                          <a:ea typeface="나눔고딕" pitchFamily="50" charset="-127"/>
                        </a:rPr>
                        <a:t> 타이 등</a:t>
                      </a:r>
                      <a:r>
                        <a:rPr lang="en-US" altLang="ko-KR" sz="900" b="1" kern="100" dirty="0" smtClean="0">
                          <a:solidFill>
                            <a:srgbClr val="FF3300"/>
                          </a:solidFill>
                          <a:latin typeface="나눔고딕" pitchFamily="50" charset="-127"/>
                          <a:ea typeface="나눔고딕" pitchFamily="50" charset="-127"/>
                        </a:rPr>
                        <a:t>)</a:t>
                      </a: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ko-KR" sz="900" b="1" kern="100" dirty="0" smtClean="0">
                          <a:solidFill>
                            <a:srgbClr val="FF3300"/>
                          </a:solidFill>
                          <a:latin typeface="나눔고딕" pitchFamily="50" charset="-127"/>
                          <a:ea typeface="나눔고딕" pitchFamily="50" charset="-127"/>
                        </a:rPr>
                        <a:t>◆</a:t>
                      </a:r>
                      <a:r>
                        <a:rPr lang="en-US" altLang="ko-KR" sz="900" b="1" kern="100" dirty="0" smtClean="0">
                          <a:solidFill>
                            <a:srgbClr val="FF3300"/>
                          </a:solidFill>
                          <a:latin typeface="나눔고딕" pitchFamily="50" charset="-127"/>
                          <a:ea typeface="나눔고딕" pitchFamily="50" charset="-127"/>
                        </a:rPr>
                        <a:t> </a:t>
                      </a:r>
                      <a:r>
                        <a:rPr lang="ko-KR" altLang="en-US" sz="900" b="1" kern="100" dirty="0" smtClean="0">
                          <a:solidFill>
                            <a:srgbClr val="FF3300"/>
                          </a:solidFill>
                          <a:latin typeface="나눔고딕" pitchFamily="50" charset="-127"/>
                          <a:ea typeface="나눔고딕" pitchFamily="50" charset="-127"/>
                        </a:rPr>
                        <a:t>특급호텔 방문</a:t>
                      </a:r>
                      <a:endParaRPr lang="en-US" altLang="ko-KR" sz="900" b="1" kern="100" dirty="0" smtClean="0">
                        <a:solidFill>
                          <a:srgbClr val="FF3300"/>
                        </a:solidFill>
                        <a:latin typeface="나눔고딕" pitchFamily="50" charset="-127"/>
                        <a:ea typeface="나눔고딕" pitchFamily="50" charset="-127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ko-KR" altLang="en-US" sz="900" b="1" kern="100" dirty="0" smtClean="0">
                          <a:solidFill>
                            <a:srgbClr val="FF3300"/>
                          </a:solidFill>
                          <a:latin typeface="나눔고딕" pitchFamily="50" charset="-127"/>
                          <a:ea typeface="나눔고딕" pitchFamily="50" charset="-127"/>
                        </a:rPr>
                        <a:t> 현지특급호텔 실습 체험</a:t>
                      </a:r>
                      <a:r>
                        <a:rPr lang="en-US" altLang="ko-KR" sz="900" b="1" kern="100" dirty="0" smtClean="0">
                          <a:solidFill>
                            <a:srgbClr val="FF3300"/>
                          </a:solidFill>
                          <a:latin typeface="나눔고딕" pitchFamily="50" charset="-127"/>
                          <a:ea typeface="나눔고딕" pitchFamily="50" charset="-127"/>
                        </a:rPr>
                        <a:t>(</a:t>
                      </a:r>
                      <a:r>
                        <a:rPr lang="en-US" altLang="ko-KR" sz="900" b="1" dirty="0" smtClean="0">
                          <a:solidFill>
                            <a:srgbClr val="FF3300"/>
                          </a:solidFill>
                          <a:latin typeface="나눔고딕" pitchFamily="50" charset="-127"/>
                          <a:ea typeface="나눔고딕" pitchFamily="50" charset="-127"/>
                        </a:rPr>
                        <a:t>house keeping </a:t>
                      </a:r>
                      <a:r>
                        <a:rPr lang="ko-KR" altLang="en-US" sz="900" b="1" dirty="0" smtClean="0">
                          <a:solidFill>
                            <a:srgbClr val="FF3300"/>
                          </a:solidFill>
                          <a:latin typeface="나눔고딕" pitchFamily="50" charset="-127"/>
                          <a:ea typeface="나눔고딕" pitchFamily="50" charset="-127"/>
                        </a:rPr>
                        <a:t>체험 및 예약 실습</a:t>
                      </a:r>
                      <a:r>
                        <a:rPr lang="en-US" altLang="ko-KR" sz="900" b="1" dirty="0" smtClean="0">
                          <a:solidFill>
                            <a:srgbClr val="FF3300"/>
                          </a:solidFill>
                          <a:latin typeface="나눔고딕" pitchFamily="50" charset="-127"/>
                          <a:ea typeface="나눔고딕" pitchFamily="50" charset="-127"/>
                        </a:rPr>
                        <a:t>)</a:t>
                      </a: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kern="100" dirty="0" err="1" smtClean="0">
                          <a:latin typeface="나눔고딕" pitchFamily="50" charset="-127"/>
                          <a:ea typeface="나눔고딕" pitchFamily="50" charset="-127"/>
                        </a:rPr>
                        <a:t>석식</a:t>
                      </a:r>
                      <a:r>
                        <a:rPr lang="ko-KR" altLang="en-US" sz="900" b="1" kern="100" dirty="0" smtClean="0">
                          <a:latin typeface="나눔고딕" pitchFamily="50" charset="-127"/>
                          <a:ea typeface="나눔고딕" pitchFamily="50" charset="-127"/>
                        </a:rPr>
                        <a:t> 후</a:t>
                      </a:r>
                      <a:endParaRPr lang="en-US" altLang="ko-KR" sz="900" kern="100" dirty="0" smtClean="0">
                        <a:latin typeface="나눔고딕" pitchFamily="50" charset="-127"/>
                        <a:ea typeface="나눔고딕" pitchFamily="50" charset="-127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ko-KR" sz="900" b="1" kern="100" dirty="0" smtClean="0">
                          <a:solidFill>
                            <a:srgbClr val="0000FF"/>
                          </a:solidFill>
                          <a:latin typeface="나눔고딕" pitchFamily="50" charset="-127"/>
                          <a:ea typeface="나눔고딕" pitchFamily="50" charset="-127"/>
                        </a:rPr>
                        <a:t>◆</a:t>
                      </a:r>
                      <a:r>
                        <a:rPr lang="en-US" altLang="ko-KR" sz="900" b="1" kern="100" dirty="0" smtClean="0">
                          <a:solidFill>
                            <a:srgbClr val="0000FF"/>
                          </a:solidFill>
                          <a:latin typeface="나눔고딕" pitchFamily="50" charset="-127"/>
                          <a:ea typeface="나눔고딕" pitchFamily="50" charset="-127"/>
                        </a:rPr>
                        <a:t> </a:t>
                      </a:r>
                      <a:r>
                        <a:rPr lang="ko-KR" altLang="en-US" sz="900" b="1" kern="100" dirty="0" smtClean="0">
                          <a:solidFill>
                            <a:srgbClr val="0000FF"/>
                          </a:solidFill>
                          <a:latin typeface="나눔고딕" pitchFamily="50" charset="-127"/>
                          <a:ea typeface="나눔고딕" pitchFamily="50" charset="-127"/>
                        </a:rPr>
                        <a:t>취업 및 리더십 특강 </a:t>
                      </a:r>
                      <a:r>
                        <a:rPr lang="en-US" altLang="ko-KR" sz="900" b="1" kern="100" dirty="0" smtClean="0">
                          <a:solidFill>
                            <a:srgbClr val="0000FF"/>
                          </a:solidFill>
                          <a:latin typeface="나눔고딕" pitchFamily="50" charset="-127"/>
                          <a:ea typeface="나눔고딕" pitchFamily="50" charset="-127"/>
                        </a:rPr>
                        <a:t>2</a:t>
                      </a:r>
                      <a:r>
                        <a:rPr lang="ko-KR" altLang="en-US" sz="900" b="1" kern="100" dirty="0" smtClean="0">
                          <a:solidFill>
                            <a:srgbClr val="0000FF"/>
                          </a:solidFill>
                          <a:latin typeface="나눔고딕" pitchFamily="50" charset="-127"/>
                          <a:ea typeface="나눔고딕" pitchFamily="50" charset="-127"/>
                        </a:rPr>
                        <a:t>시간</a:t>
                      </a:r>
                      <a:r>
                        <a:rPr lang="en-US" altLang="ko-KR" sz="900" b="1" kern="100" baseline="0" dirty="0" smtClean="0">
                          <a:solidFill>
                            <a:srgbClr val="0000FF"/>
                          </a:solidFill>
                          <a:latin typeface="나눔고딕" pitchFamily="50" charset="-127"/>
                          <a:ea typeface="나눔고딕" pitchFamily="50" charset="-127"/>
                        </a:rPr>
                        <a:t> (</a:t>
                      </a:r>
                      <a:r>
                        <a:rPr lang="ko-KR" altLang="en-US" sz="900" b="1" kern="100" dirty="0" smtClean="0">
                          <a:solidFill>
                            <a:srgbClr val="0000FF"/>
                          </a:solidFill>
                          <a:latin typeface="나눔고딕" pitchFamily="50" charset="-127"/>
                          <a:ea typeface="나눔고딕" pitchFamily="50" charset="-127"/>
                        </a:rPr>
                        <a:t>세미나실 이용</a:t>
                      </a:r>
                      <a:r>
                        <a:rPr lang="en-US" altLang="ko-KR" sz="900" b="1" kern="100" dirty="0" smtClean="0">
                          <a:solidFill>
                            <a:srgbClr val="0000FF"/>
                          </a:solidFill>
                          <a:latin typeface="나눔고딕" pitchFamily="50" charset="-127"/>
                          <a:ea typeface="나눔고딕" pitchFamily="50" charset="-127"/>
                        </a:rPr>
                        <a:t>)</a:t>
                      </a:r>
                      <a:endParaRPr lang="en-US" altLang="ko-KR" sz="900" dirty="0" smtClean="0">
                        <a:solidFill>
                          <a:srgbClr val="0000FF"/>
                        </a:solidFill>
                        <a:latin typeface="나눔고딕" pitchFamily="50" charset="-127"/>
                        <a:ea typeface="나눔고딕" pitchFamily="50" charset="-127"/>
                      </a:endParaRPr>
                    </a:p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o-KR" altLang="en-US" sz="900" kern="100" dirty="0" smtClean="0">
                          <a:latin typeface="나눔고딕" pitchFamily="50" charset="-127"/>
                          <a:ea typeface="나눔고딕" pitchFamily="50" charset="-127"/>
                        </a:rPr>
                        <a:t>호텔 투숙 및 휴식</a:t>
                      </a:r>
                      <a:r>
                        <a:rPr lang="ko-KR" sz="900" kern="100" dirty="0" smtClean="0">
                          <a:latin typeface="나눔고딕" pitchFamily="50" charset="-127"/>
                          <a:ea typeface="나눔고딕" pitchFamily="50" charset="-127"/>
                          <a:cs typeface="바탕"/>
                        </a:rPr>
                        <a:t> </a:t>
                      </a:r>
                      <a:endParaRPr lang="ko-KR" sz="900" kern="100" dirty="0"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o-KR" sz="900" kern="100" dirty="0" smtClean="0">
                          <a:latin typeface="나눔고딕" pitchFamily="50" charset="-127"/>
                          <a:ea typeface="나눔고딕" pitchFamily="50" charset="-127"/>
                        </a:rPr>
                        <a:t>조</a:t>
                      </a:r>
                      <a:r>
                        <a:rPr lang="en-US" sz="900" kern="100" dirty="0" smtClean="0">
                          <a:latin typeface="나눔고딕" pitchFamily="50" charset="-127"/>
                          <a:ea typeface="나눔고딕" pitchFamily="50" charset="-127"/>
                        </a:rPr>
                        <a:t>:</a:t>
                      </a:r>
                      <a:r>
                        <a:rPr lang="ko-KR" sz="900" kern="100" dirty="0" err="1">
                          <a:latin typeface="나눔고딕" pitchFamily="50" charset="-127"/>
                          <a:ea typeface="나눔고딕" pitchFamily="50" charset="-127"/>
                        </a:rPr>
                        <a:t>호텔식</a:t>
                      </a:r>
                      <a:endParaRPr lang="ko-KR" sz="900" kern="100" dirty="0">
                        <a:latin typeface="나눔고딕" pitchFamily="50" charset="-127"/>
                        <a:ea typeface="나눔고딕" pitchFamily="50" charset="-127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o-KR" sz="900" kern="100" dirty="0" smtClean="0">
                          <a:latin typeface="나눔고딕" pitchFamily="50" charset="-127"/>
                          <a:ea typeface="나눔고딕" pitchFamily="50" charset="-127"/>
                        </a:rPr>
                        <a:t>중</a:t>
                      </a:r>
                      <a:r>
                        <a:rPr lang="en-US" sz="900" kern="100" dirty="0" smtClean="0">
                          <a:latin typeface="나눔고딕" pitchFamily="50" charset="-127"/>
                          <a:ea typeface="나눔고딕" pitchFamily="50" charset="-127"/>
                        </a:rPr>
                        <a:t>:</a:t>
                      </a:r>
                      <a:r>
                        <a:rPr lang="ko-KR" altLang="en-US" sz="900" kern="100" dirty="0" err="1" smtClean="0">
                          <a:latin typeface="나눔고딕" pitchFamily="50" charset="-127"/>
                          <a:ea typeface="나눔고딕" pitchFamily="50" charset="-127"/>
                        </a:rPr>
                        <a:t>현지식</a:t>
                      </a:r>
                      <a:endParaRPr lang="ko-KR" sz="900" kern="100" dirty="0">
                        <a:latin typeface="나눔고딕" pitchFamily="50" charset="-127"/>
                        <a:ea typeface="나눔고딕" pitchFamily="50" charset="-127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o-KR" sz="900" kern="100" dirty="0" smtClean="0">
                          <a:latin typeface="나눔고딕" pitchFamily="50" charset="-127"/>
                          <a:ea typeface="나눔고딕" pitchFamily="50" charset="-127"/>
                        </a:rPr>
                        <a:t>석</a:t>
                      </a:r>
                      <a:r>
                        <a:rPr lang="en-US" sz="900" kern="100" dirty="0" smtClean="0">
                          <a:latin typeface="나눔고딕" pitchFamily="50" charset="-127"/>
                          <a:ea typeface="나눔고딕" pitchFamily="50" charset="-127"/>
                        </a:rPr>
                        <a:t>:</a:t>
                      </a:r>
                      <a:r>
                        <a:rPr lang="ko-KR" altLang="en-US" sz="900" kern="100" dirty="0" err="1" smtClean="0">
                          <a:latin typeface="나눔고딕" pitchFamily="50" charset="-127"/>
                          <a:ea typeface="나눔고딕" pitchFamily="50" charset="-127"/>
                        </a:rPr>
                        <a:t>현지식</a:t>
                      </a:r>
                      <a:endParaRPr lang="ko-KR" sz="900" kern="100" dirty="0"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79347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900" kern="100" dirty="0" smtClean="0">
                          <a:latin typeface="나눔고딕" pitchFamily="50" charset="-127"/>
                          <a:ea typeface="나눔고딕" pitchFamily="50" charset="-127"/>
                        </a:rPr>
                        <a:t>HOTEL : </a:t>
                      </a:r>
                      <a:r>
                        <a:rPr lang="ko-KR" altLang="en-US" sz="900" kern="100" dirty="0" err="1" smtClean="0">
                          <a:latin typeface="나눔고딕" pitchFamily="50" charset="-127"/>
                          <a:ea typeface="나눔고딕" pitchFamily="50" charset="-127"/>
                        </a:rPr>
                        <a:t>시암프라</a:t>
                      </a:r>
                      <a:r>
                        <a:rPr lang="ko-KR" altLang="en-US" sz="900" kern="100" dirty="0" smtClean="0">
                          <a:latin typeface="나눔고딕" pitchFamily="50" charset="-127"/>
                          <a:ea typeface="나눔고딕" pitchFamily="50" charset="-127"/>
                        </a:rPr>
                        <a:t> </a:t>
                      </a:r>
                      <a:r>
                        <a:rPr lang="ko-KR" altLang="en-US" sz="900" kern="100" dirty="0" err="1" smtClean="0">
                          <a:latin typeface="나눔고딕" pitchFamily="50" charset="-127"/>
                          <a:ea typeface="나눔고딕" pitchFamily="50" charset="-127"/>
                        </a:rPr>
                        <a:t>리조트</a:t>
                      </a:r>
                      <a:r>
                        <a:rPr lang="ko-KR" altLang="en-US" sz="900" kern="100" dirty="0" smtClean="0">
                          <a:latin typeface="나눔고딕" pitchFamily="50" charset="-127"/>
                          <a:ea typeface="나눔고딕" pitchFamily="50" charset="-127"/>
                        </a:rPr>
                        <a:t> 또는 동급</a:t>
                      </a:r>
                      <a:endParaRPr lang="ko-KR" altLang="ko-KR" sz="900" kern="100" dirty="0"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1614127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900" b="1" kern="100" dirty="0" smtClean="0">
                          <a:latin typeface="나눔고딕" pitchFamily="50" charset="-127"/>
                          <a:ea typeface="나눔고딕" pitchFamily="50" charset="-127"/>
                        </a:rPr>
                        <a:t>7/3</a:t>
                      </a:r>
                      <a:r>
                        <a:rPr lang="ko-KR" altLang="en-US" sz="900" b="1" kern="100" dirty="0" smtClean="0">
                          <a:latin typeface="나눔고딕" pitchFamily="50" charset="-127"/>
                          <a:ea typeface="나눔고딕" pitchFamily="50" charset="-127"/>
                        </a:rPr>
                        <a:t>일</a:t>
                      </a:r>
                      <a:endParaRPr lang="en-US" altLang="ko-KR" sz="900" b="1" kern="100" dirty="0" smtClean="0">
                        <a:latin typeface="나눔고딕" pitchFamily="50" charset="-127"/>
                        <a:ea typeface="나눔고딕" pitchFamily="50" charset="-127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900" b="1" kern="100" dirty="0" smtClean="0">
                          <a:latin typeface="나눔고딕" pitchFamily="50" charset="-127"/>
                          <a:ea typeface="나눔고딕" pitchFamily="50" charset="-127"/>
                        </a:rPr>
                        <a:t>(</a:t>
                      </a:r>
                      <a:r>
                        <a:rPr lang="ko-KR" altLang="en-US" sz="900" b="1" kern="100" dirty="0" smtClean="0">
                          <a:latin typeface="나눔고딕" pitchFamily="50" charset="-127"/>
                          <a:ea typeface="나눔고딕" pitchFamily="50" charset="-127"/>
                        </a:rPr>
                        <a:t>수</a:t>
                      </a:r>
                      <a:r>
                        <a:rPr lang="en-US" altLang="ko-KR" sz="900" b="1" kern="100" dirty="0" smtClean="0">
                          <a:latin typeface="나눔고딕" pitchFamily="50" charset="-127"/>
                          <a:ea typeface="나눔고딕" pitchFamily="50" charset="-127"/>
                        </a:rPr>
                        <a:t>)</a:t>
                      </a:r>
                      <a:endParaRPr lang="ko-KR" altLang="ko-KR" sz="900" kern="100" dirty="0" smtClean="0"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o-KR" altLang="en-US" sz="900" b="1" kern="100" dirty="0" err="1" smtClean="0">
                          <a:latin typeface="나눔고딕" pitchFamily="50" charset="-127"/>
                          <a:ea typeface="나눔고딕" pitchFamily="50" charset="-127"/>
                        </a:rPr>
                        <a:t>파타야</a:t>
                      </a:r>
                      <a:endParaRPr lang="en-US" altLang="ko-KR" sz="900" b="1" kern="100" dirty="0" smtClean="0">
                        <a:latin typeface="나눔고딕" pitchFamily="50" charset="-127"/>
                        <a:ea typeface="나눔고딕" pitchFamily="50" charset="-127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en-US" altLang="ko-KR" sz="900" b="1" kern="100" dirty="0" smtClean="0">
                        <a:latin typeface="나눔고딕" pitchFamily="50" charset="-127"/>
                        <a:ea typeface="나눔고딕" pitchFamily="50" charset="-127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en-US" altLang="ko-KR" sz="900" b="1" kern="100" dirty="0" smtClean="0">
                        <a:latin typeface="나눔고딕" pitchFamily="50" charset="-127"/>
                        <a:ea typeface="나눔고딕" pitchFamily="50" charset="-127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o-KR" altLang="en-US" sz="900" b="1" kern="100" dirty="0" smtClean="0">
                          <a:latin typeface="나눔고딕" pitchFamily="50" charset="-127"/>
                          <a:ea typeface="나눔고딕" pitchFamily="50" charset="-127"/>
                        </a:rPr>
                        <a:t>방콕</a:t>
                      </a:r>
                      <a:endParaRPr lang="en-US" altLang="ko-KR" sz="900" b="1" kern="100" dirty="0" smtClean="0">
                        <a:latin typeface="나눔고딕" pitchFamily="50" charset="-127"/>
                        <a:ea typeface="나눔고딕" pitchFamily="50" charset="-127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en-US" altLang="ko-KR" sz="900" b="1" kern="100" dirty="0" smtClean="0">
                        <a:latin typeface="나눔고딕" pitchFamily="50" charset="-127"/>
                        <a:ea typeface="나눔고딕" pitchFamily="50" charset="-127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en-US" altLang="ko-KR" sz="900" b="1" kern="100" dirty="0" smtClean="0">
                        <a:latin typeface="나눔고딕" pitchFamily="50" charset="-127"/>
                        <a:ea typeface="나눔고딕" pitchFamily="50" charset="-127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en-US" altLang="ko-KR" sz="900" b="1" kern="100" dirty="0" smtClean="0"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o-KR" altLang="en-US" sz="900" b="1" kern="100" dirty="0" smtClean="0">
                          <a:latin typeface="나눔고딕" pitchFamily="50" charset="-127"/>
                          <a:ea typeface="나눔고딕" pitchFamily="50" charset="-127"/>
                        </a:rPr>
                        <a:t>전용버스</a:t>
                      </a:r>
                      <a:endParaRPr lang="en-US" altLang="ko-KR" sz="900" b="1" kern="100" dirty="0" smtClean="0"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o-KR" sz="900" b="1" kern="100" dirty="0" smtClean="0">
                          <a:latin typeface="나눔고딕" pitchFamily="50" charset="-127"/>
                          <a:ea typeface="나눔고딕" pitchFamily="50" charset="-127"/>
                        </a:rPr>
                        <a:t>전일</a:t>
                      </a:r>
                      <a:endParaRPr lang="en-US" altLang="ko-KR" sz="900" b="1" kern="100" dirty="0" smtClean="0"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o-KR" altLang="en-US" sz="900" kern="100" dirty="0" smtClean="0">
                          <a:latin typeface="나눔고딕" pitchFamily="50" charset="-127"/>
                          <a:ea typeface="나눔고딕" pitchFamily="50" charset="-127"/>
                        </a:rPr>
                        <a:t>호텔 조식 후 체크아웃</a:t>
                      </a:r>
                      <a:endParaRPr lang="en-US" altLang="ko-KR" sz="900" kern="100" dirty="0" smtClean="0">
                        <a:latin typeface="나눔고딕" pitchFamily="50" charset="-127"/>
                        <a:ea typeface="나눔고딕" pitchFamily="50" charset="-127"/>
                      </a:endParaRPr>
                    </a:p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o-KR" altLang="ko-KR" sz="900" b="1" kern="100" dirty="0" smtClean="0">
                          <a:solidFill>
                            <a:srgbClr val="0070C0"/>
                          </a:solidFill>
                          <a:latin typeface="나눔고딕" pitchFamily="50" charset="-127"/>
                          <a:ea typeface="나눔고딕" pitchFamily="50" charset="-127"/>
                        </a:rPr>
                        <a:t>◆</a:t>
                      </a:r>
                      <a:r>
                        <a:rPr lang="en-US" altLang="ko-KR" sz="900" b="1" kern="100" baseline="0" dirty="0" smtClean="0">
                          <a:solidFill>
                            <a:srgbClr val="0070C0"/>
                          </a:solidFill>
                          <a:latin typeface="나눔고딕" pitchFamily="50" charset="-127"/>
                          <a:ea typeface="나눔고딕" pitchFamily="50" charset="-127"/>
                        </a:rPr>
                        <a:t> </a:t>
                      </a:r>
                      <a:r>
                        <a:rPr lang="ko-KR" altLang="en-US" sz="900" b="1" kern="100" baseline="0" dirty="0" smtClean="0">
                          <a:solidFill>
                            <a:srgbClr val="0070C0"/>
                          </a:solidFill>
                          <a:latin typeface="나눔고딕" pitchFamily="50" charset="-127"/>
                          <a:ea typeface="나눔고딕" pitchFamily="50" charset="-127"/>
                        </a:rPr>
                        <a:t>거대한 열대 </a:t>
                      </a:r>
                      <a:r>
                        <a:rPr lang="ko-KR" altLang="en-US" sz="900" b="1" kern="100" baseline="0" dirty="0" err="1" smtClean="0">
                          <a:solidFill>
                            <a:srgbClr val="0070C0"/>
                          </a:solidFill>
                          <a:latin typeface="나눔고딕" pitchFamily="50" charset="-127"/>
                          <a:ea typeface="나눔고딕" pitchFamily="50" charset="-127"/>
                        </a:rPr>
                        <a:t>테마파크</a:t>
                      </a:r>
                      <a:r>
                        <a:rPr lang="ko-KR" altLang="en-US" sz="900" b="1" kern="100" baseline="0" dirty="0" smtClean="0">
                          <a:solidFill>
                            <a:srgbClr val="0070C0"/>
                          </a:solidFill>
                          <a:latin typeface="나눔고딕" pitchFamily="50" charset="-127"/>
                          <a:ea typeface="나눔고딕" pitchFamily="50" charset="-127"/>
                        </a:rPr>
                        <a:t> </a:t>
                      </a:r>
                      <a:r>
                        <a:rPr lang="ko-KR" altLang="en-US" sz="900" b="1" kern="100" baseline="0" dirty="0" err="1" smtClean="0">
                          <a:solidFill>
                            <a:srgbClr val="0070C0"/>
                          </a:solidFill>
                          <a:latin typeface="나눔고딕" pitchFamily="50" charset="-127"/>
                          <a:ea typeface="나눔고딕" pitchFamily="50" charset="-127"/>
                        </a:rPr>
                        <a:t>농눅빌리지</a:t>
                      </a:r>
                      <a:r>
                        <a:rPr lang="en-US" altLang="ko-KR" sz="900" b="1" kern="100" baseline="0" dirty="0" smtClean="0">
                          <a:solidFill>
                            <a:srgbClr val="0070C0"/>
                          </a:solidFill>
                          <a:latin typeface="나눔고딕" pitchFamily="50" charset="-127"/>
                          <a:ea typeface="나눔고딕" pitchFamily="50" charset="-127"/>
                        </a:rPr>
                        <a:t>(</a:t>
                      </a:r>
                      <a:r>
                        <a:rPr lang="ko-KR" altLang="en-US" sz="900" b="1" kern="100" baseline="0" dirty="0" err="1" smtClean="0">
                          <a:solidFill>
                            <a:srgbClr val="0070C0"/>
                          </a:solidFill>
                          <a:latin typeface="나눔고딕" pitchFamily="50" charset="-127"/>
                          <a:ea typeface="나눔고딕" pitchFamily="50" charset="-127"/>
                        </a:rPr>
                        <a:t>민속쇼</a:t>
                      </a:r>
                      <a:r>
                        <a:rPr lang="en-US" altLang="ko-KR" sz="900" b="1" kern="100" baseline="0" dirty="0" smtClean="0">
                          <a:solidFill>
                            <a:srgbClr val="0070C0"/>
                          </a:solidFill>
                          <a:latin typeface="나눔고딕" pitchFamily="50" charset="-127"/>
                          <a:ea typeface="나눔고딕" pitchFamily="50" charset="-127"/>
                        </a:rPr>
                        <a:t>, </a:t>
                      </a:r>
                      <a:r>
                        <a:rPr lang="ko-KR" altLang="en-US" sz="900" b="1" kern="100" baseline="0" dirty="0" err="1" smtClean="0">
                          <a:solidFill>
                            <a:srgbClr val="0070C0"/>
                          </a:solidFill>
                          <a:latin typeface="나눔고딕" pitchFamily="50" charset="-127"/>
                          <a:ea typeface="나눔고딕" pitchFamily="50" charset="-127"/>
                        </a:rPr>
                        <a:t>코끼리쇼</a:t>
                      </a:r>
                      <a:r>
                        <a:rPr lang="en-US" altLang="ko-KR" sz="900" b="1" kern="100" baseline="0" dirty="0" smtClean="0">
                          <a:solidFill>
                            <a:srgbClr val="0070C0"/>
                          </a:solidFill>
                          <a:latin typeface="나눔고딕" pitchFamily="50" charset="-127"/>
                          <a:ea typeface="나눔고딕" pitchFamily="50" charset="-127"/>
                        </a:rPr>
                        <a:t>) </a:t>
                      </a:r>
                      <a:r>
                        <a:rPr lang="ko-KR" altLang="en-US" sz="900" b="1" kern="100" baseline="0" dirty="0" smtClean="0">
                          <a:solidFill>
                            <a:srgbClr val="0070C0"/>
                          </a:solidFill>
                          <a:latin typeface="나눔고딕" pitchFamily="50" charset="-127"/>
                          <a:ea typeface="나눔고딕" pitchFamily="50" charset="-127"/>
                        </a:rPr>
                        <a:t>관광</a:t>
                      </a:r>
                      <a:endParaRPr lang="en-US" altLang="ko-KR" sz="900" b="1" kern="100" dirty="0" smtClean="0">
                        <a:solidFill>
                          <a:srgbClr val="0070C0"/>
                        </a:solidFill>
                        <a:latin typeface="나눔고딕" pitchFamily="50" charset="-127"/>
                        <a:ea typeface="나눔고딕" pitchFamily="50" charset="-127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o-KR" altLang="en-US" sz="900" kern="100" dirty="0" smtClean="0">
                          <a:latin typeface="나눔고딕" pitchFamily="50" charset="-127"/>
                          <a:ea typeface="나눔고딕" pitchFamily="50" charset="-127"/>
                        </a:rPr>
                        <a:t>방콕으로 이동</a:t>
                      </a:r>
                      <a:r>
                        <a:rPr lang="en-US" altLang="ko-KR" sz="900" kern="100" dirty="0" smtClean="0">
                          <a:latin typeface="나눔고딕" pitchFamily="50" charset="-127"/>
                          <a:ea typeface="나눔고딕" pitchFamily="50" charset="-127"/>
                        </a:rPr>
                        <a:t>(</a:t>
                      </a:r>
                      <a:r>
                        <a:rPr lang="ko-KR" altLang="en-US" sz="900" kern="100" dirty="0" smtClean="0">
                          <a:latin typeface="나눔고딕" pitchFamily="50" charset="-127"/>
                          <a:ea typeface="나눔고딕" pitchFamily="50" charset="-127"/>
                        </a:rPr>
                        <a:t>약 </a:t>
                      </a:r>
                      <a:r>
                        <a:rPr lang="en-US" altLang="ko-KR" sz="900" kern="100" dirty="0" smtClean="0">
                          <a:latin typeface="나눔고딕" pitchFamily="50" charset="-127"/>
                          <a:ea typeface="나눔고딕" pitchFamily="50" charset="-127"/>
                        </a:rPr>
                        <a:t>2</a:t>
                      </a:r>
                      <a:r>
                        <a:rPr lang="ko-KR" altLang="en-US" sz="900" kern="100" dirty="0" smtClean="0">
                          <a:latin typeface="나눔고딕" pitchFamily="50" charset="-127"/>
                          <a:ea typeface="나눔고딕" pitchFamily="50" charset="-127"/>
                        </a:rPr>
                        <a:t>시간 </a:t>
                      </a:r>
                      <a:r>
                        <a:rPr lang="en-US" altLang="ko-KR" sz="900" kern="100" dirty="0" smtClean="0">
                          <a:latin typeface="나눔고딕" pitchFamily="50" charset="-127"/>
                          <a:ea typeface="나눔고딕" pitchFamily="50" charset="-127"/>
                        </a:rPr>
                        <a:t>30</a:t>
                      </a:r>
                      <a:r>
                        <a:rPr lang="ko-KR" altLang="en-US" sz="900" kern="100" dirty="0" smtClean="0">
                          <a:latin typeface="나눔고딕" pitchFamily="50" charset="-127"/>
                          <a:ea typeface="나눔고딕" pitchFamily="50" charset="-127"/>
                        </a:rPr>
                        <a:t>분</a:t>
                      </a:r>
                      <a:r>
                        <a:rPr lang="en-US" altLang="ko-KR" sz="900" kern="100" dirty="0" smtClean="0">
                          <a:latin typeface="나눔고딕" pitchFamily="50" charset="-127"/>
                          <a:ea typeface="나눔고딕" pitchFamily="50" charset="-127"/>
                        </a:rPr>
                        <a:t>)</a:t>
                      </a: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0" kern="100" dirty="0" smtClean="0">
                          <a:solidFill>
                            <a:schemeClr val="tx1"/>
                          </a:solidFill>
                          <a:latin typeface="나눔고딕" pitchFamily="50" charset="-127"/>
                          <a:ea typeface="나눔고딕" pitchFamily="50" charset="-127"/>
                        </a:rPr>
                        <a:t>중식 후</a:t>
                      </a:r>
                      <a:endParaRPr lang="en-US" altLang="ko-KR" sz="900" b="0" kern="100" dirty="0" smtClean="0">
                        <a:solidFill>
                          <a:schemeClr val="tx1"/>
                        </a:solidFill>
                        <a:latin typeface="나눔고딕" pitchFamily="50" charset="-127"/>
                        <a:ea typeface="나눔고딕" pitchFamily="50" charset="-127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ko-KR" sz="900" b="1" kern="100" dirty="0" smtClean="0">
                          <a:solidFill>
                            <a:srgbClr val="FF3300"/>
                          </a:solidFill>
                          <a:latin typeface="나눔고딕" pitchFamily="50" charset="-127"/>
                          <a:ea typeface="나눔고딕" pitchFamily="50" charset="-127"/>
                        </a:rPr>
                        <a:t>◆</a:t>
                      </a:r>
                      <a:r>
                        <a:rPr lang="en-US" altLang="ko-KR" sz="900" b="1" kern="100" dirty="0" smtClean="0">
                          <a:solidFill>
                            <a:srgbClr val="FF3300"/>
                          </a:solidFill>
                          <a:latin typeface="나눔고딕" pitchFamily="50" charset="-127"/>
                          <a:ea typeface="나눔고딕" pitchFamily="50" charset="-127"/>
                        </a:rPr>
                        <a:t> </a:t>
                      </a:r>
                      <a:r>
                        <a:rPr lang="ko-KR" altLang="en-US" sz="900" b="1" kern="100" dirty="0" err="1" smtClean="0">
                          <a:solidFill>
                            <a:srgbClr val="FF3300"/>
                          </a:solidFill>
                          <a:latin typeface="나눔고딕" pitchFamily="50" charset="-127"/>
                          <a:ea typeface="나눔고딕" pitchFamily="50" charset="-127"/>
                        </a:rPr>
                        <a:t>왓포맛사지학교</a:t>
                      </a:r>
                      <a:r>
                        <a:rPr lang="ko-KR" altLang="en-US" sz="900" b="1" kern="100" dirty="0" smtClean="0">
                          <a:solidFill>
                            <a:srgbClr val="FF3300"/>
                          </a:solidFill>
                          <a:latin typeface="나눔고딕" pitchFamily="50" charset="-127"/>
                          <a:ea typeface="나눔고딕" pitchFamily="50" charset="-127"/>
                        </a:rPr>
                        <a:t> 방문</a:t>
                      </a:r>
                      <a:endParaRPr lang="en-US" altLang="ko-KR" sz="900" b="1" kern="100" dirty="0" smtClean="0">
                        <a:solidFill>
                          <a:srgbClr val="FF3300"/>
                        </a:solidFill>
                        <a:latin typeface="나눔고딕" pitchFamily="50" charset="-127"/>
                        <a:ea typeface="나눔고딕" pitchFamily="50" charset="-127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ko-KR" altLang="en-US" sz="900" b="1" kern="100" dirty="0" smtClean="0">
                          <a:solidFill>
                            <a:srgbClr val="FF3300"/>
                          </a:solidFill>
                          <a:latin typeface="나눔고딕" pitchFamily="50" charset="-127"/>
                          <a:ea typeface="나눔고딕" pitchFamily="50" charset="-127"/>
                        </a:rPr>
                        <a:t> </a:t>
                      </a:r>
                      <a:r>
                        <a:rPr lang="ko-KR" altLang="en-US" sz="900" b="1" kern="100" dirty="0" err="1" smtClean="0">
                          <a:solidFill>
                            <a:srgbClr val="FF3300"/>
                          </a:solidFill>
                          <a:latin typeface="나눔고딕" pitchFamily="50" charset="-127"/>
                          <a:ea typeface="나눔고딕" pitchFamily="50" charset="-127"/>
                        </a:rPr>
                        <a:t>왓포맛사지</a:t>
                      </a:r>
                      <a:r>
                        <a:rPr lang="ko-KR" altLang="en-US" sz="900" b="1" kern="100" dirty="0" smtClean="0">
                          <a:solidFill>
                            <a:srgbClr val="FF3300"/>
                          </a:solidFill>
                          <a:latin typeface="나눔고딕" pitchFamily="50" charset="-127"/>
                          <a:ea typeface="나눔고딕" pitchFamily="50" charset="-127"/>
                        </a:rPr>
                        <a:t> 이론교육 </a:t>
                      </a:r>
                      <a:r>
                        <a:rPr lang="en-US" altLang="ko-KR" sz="900" b="1" kern="100" dirty="0" smtClean="0">
                          <a:solidFill>
                            <a:srgbClr val="FF3300"/>
                          </a:solidFill>
                          <a:latin typeface="나눔고딕" pitchFamily="50" charset="-127"/>
                          <a:ea typeface="나눔고딕" pitchFamily="50" charset="-127"/>
                        </a:rPr>
                        <a:t>,</a:t>
                      </a:r>
                      <a:r>
                        <a:rPr lang="ko-KR" altLang="en-US" sz="900" b="1" kern="100" dirty="0" smtClean="0">
                          <a:solidFill>
                            <a:srgbClr val="FF3300"/>
                          </a:solidFill>
                          <a:latin typeface="나눔고딕" pitchFamily="50" charset="-127"/>
                          <a:ea typeface="나눔고딕" pitchFamily="50" charset="-127"/>
                        </a:rPr>
                        <a:t>실습 및 체험</a:t>
                      </a:r>
                      <a:endParaRPr lang="en-US" altLang="ko-KR" sz="900" b="0" kern="100" dirty="0" smtClean="0">
                        <a:solidFill>
                          <a:schemeClr val="tx1"/>
                        </a:solidFill>
                        <a:latin typeface="나눔고딕" pitchFamily="50" charset="-127"/>
                        <a:ea typeface="나눔고딕" pitchFamily="50" charset="-127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o-KR" altLang="ko-KR" sz="900" b="1" kern="100" dirty="0" smtClean="0">
                          <a:solidFill>
                            <a:srgbClr val="0070C0"/>
                          </a:solidFill>
                          <a:latin typeface="나눔고딕" pitchFamily="50" charset="-127"/>
                          <a:ea typeface="나눔고딕" pitchFamily="50" charset="-127"/>
                        </a:rPr>
                        <a:t>◆</a:t>
                      </a:r>
                      <a:r>
                        <a:rPr lang="en-US" altLang="ko-KR" sz="900" b="1" kern="100" baseline="0" dirty="0" smtClean="0">
                          <a:solidFill>
                            <a:srgbClr val="0070C0"/>
                          </a:solidFill>
                          <a:latin typeface="나눔고딕" pitchFamily="50" charset="-127"/>
                          <a:ea typeface="나눔고딕" pitchFamily="50" charset="-127"/>
                        </a:rPr>
                        <a:t> </a:t>
                      </a:r>
                      <a:r>
                        <a:rPr lang="ko-KR" altLang="en-US" sz="900" b="1" kern="100" baseline="0" dirty="0" smtClean="0">
                          <a:solidFill>
                            <a:srgbClr val="0070C0"/>
                          </a:solidFill>
                          <a:latin typeface="나눔고딕" pitchFamily="50" charset="-127"/>
                          <a:ea typeface="나눔고딕" pitchFamily="50" charset="-127"/>
                        </a:rPr>
                        <a:t>세계최대 목조건축 </a:t>
                      </a:r>
                      <a:r>
                        <a:rPr lang="en-US" altLang="ko-KR" sz="900" b="1" kern="100" baseline="0" dirty="0" smtClean="0">
                          <a:solidFill>
                            <a:srgbClr val="0070C0"/>
                          </a:solidFill>
                          <a:latin typeface="나눔고딕" pitchFamily="50" charset="-127"/>
                          <a:ea typeface="나눔고딕" pitchFamily="50" charset="-127"/>
                        </a:rPr>
                        <a:t>‘</a:t>
                      </a:r>
                      <a:r>
                        <a:rPr lang="ko-KR" altLang="en-US" sz="900" b="1" kern="100" baseline="0" dirty="0" err="1" smtClean="0">
                          <a:solidFill>
                            <a:srgbClr val="0070C0"/>
                          </a:solidFill>
                          <a:latin typeface="나눔고딕" pitchFamily="50" charset="-127"/>
                          <a:ea typeface="나눔고딕" pitchFamily="50" charset="-127"/>
                        </a:rPr>
                        <a:t>위맛맥궁전</a:t>
                      </a:r>
                      <a:r>
                        <a:rPr lang="en-US" altLang="ko-KR" sz="900" b="1" kern="100" baseline="0" dirty="0" smtClean="0">
                          <a:solidFill>
                            <a:srgbClr val="0070C0"/>
                          </a:solidFill>
                          <a:latin typeface="나눔고딕" pitchFamily="50" charset="-127"/>
                          <a:ea typeface="나눔고딕" pitchFamily="50" charset="-127"/>
                        </a:rPr>
                        <a:t>’. </a:t>
                      </a:r>
                      <a:r>
                        <a:rPr lang="ko-KR" altLang="en-US" sz="900" b="1" kern="100" baseline="0" dirty="0" err="1" smtClean="0">
                          <a:solidFill>
                            <a:srgbClr val="0070C0"/>
                          </a:solidFill>
                          <a:latin typeface="나눔고딕" pitchFamily="50" charset="-127"/>
                          <a:ea typeface="나눔고딕" pitchFamily="50" charset="-127"/>
                        </a:rPr>
                        <a:t>아난다사마콤</a:t>
                      </a:r>
                      <a:r>
                        <a:rPr lang="ko-KR" altLang="en-US" sz="900" b="1" kern="100" baseline="0" dirty="0" smtClean="0">
                          <a:solidFill>
                            <a:srgbClr val="0070C0"/>
                          </a:solidFill>
                          <a:latin typeface="나눔고딕" pitchFamily="50" charset="-127"/>
                          <a:ea typeface="나눔고딕" pitchFamily="50" charset="-127"/>
                        </a:rPr>
                        <a:t> 궁전</a:t>
                      </a:r>
                      <a:r>
                        <a:rPr lang="en-US" altLang="ko-KR" sz="900" b="1" kern="100" baseline="0" dirty="0" smtClean="0">
                          <a:solidFill>
                            <a:srgbClr val="0070C0"/>
                          </a:solidFill>
                          <a:latin typeface="나눔고딕" pitchFamily="50" charset="-127"/>
                          <a:ea typeface="나눔고딕" pitchFamily="50" charset="-127"/>
                        </a:rPr>
                        <a:t>’ </a:t>
                      </a:r>
                      <a:r>
                        <a:rPr lang="ko-KR" altLang="en-US" sz="900" b="1" kern="100" baseline="0" dirty="0" smtClean="0">
                          <a:solidFill>
                            <a:srgbClr val="0070C0"/>
                          </a:solidFill>
                          <a:latin typeface="나눔고딕" pitchFamily="50" charset="-127"/>
                          <a:ea typeface="나눔고딕" pitchFamily="50" charset="-127"/>
                        </a:rPr>
                        <a:t>견학</a:t>
                      </a:r>
                      <a:endParaRPr lang="en-US" altLang="ko-KR" sz="900" kern="100" dirty="0" smtClean="0">
                        <a:solidFill>
                          <a:srgbClr val="0070C0"/>
                        </a:solidFill>
                        <a:latin typeface="나눔고딕" pitchFamily="50" charset="-127"/>
                        <a:ea typeface="나눔고딕" pitchFamily="50" charset="-127"/>
                      </a:endParaRPr>
                    </a:p>
                    <a:p>
                      <a:pPr marL="0" marR="0" indent="0" algn="just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kern="100" dirty="0" err="1" smtClean="0">
                          <a:latin typeface="나눔고딕" pitchFamily="50" charset="-127"/>
                          <a:ea typeface="나눔고딕" pitchFamily="50" charset="-127"/>
                        </a:rPr>
                        <a:t>석식</a:t>
                      </a:r>
                      <a:r>
                        <a:rPr lang="en-US" altLang="ko-KR" sz="900" b="1" kern="100" dirty="0" smtClean="0">
                          <a:latin typeface="나눔고딕" pitchFamily="50" charset="-127"/>
                          <a:ea typeface="나눔고딕" pitchFamily="50" charset="-127"/>
                        </a:rPr>
                        <a:t>(</a:t>
                      </a:r>
                      <a:r>
                        <a:rPr lang="ko-KR" altLang="en-US" sz="900" b="1" kern="100" dirty="0" err="1" smtClean="0">
                          <a:latin typeface="나눔고딕" pitchFamily="50" charset="-127"/>
                          <a:ea typeface="나눔고딕" pitchFamily="50" charset="-127"/>
                        </a:rPr>
                        <a:t>로얄드래곤</a:t>
                      </a:r>
                      <a:r>
                        <a:rPr lang="en-US" altLang="ko-KR" sz="900" b="1" kern="100" dirty="0" smtClean="0">
                          <a:latin typeface="나눔고딕" pitchFamily="50" charset="-127"/>
                          <a:ea typeface="나눔고딕" pitchFamily="50" charset="-127"/>
                        </a:rPr>
                        <a:t>)</a:t>
                      </a:r>
                      <a:r>
                        <a:rPr lang="ko-KR" altLang="en-US" sz="900" b="1" kern="100" dirty="0" smtClean="0">
                          <a:latin typeface="나눔고딕" pitchFamily="50" charset="-127"/>
                          <a:ea typeface="나눔고딕" pitchFamily="50" charset="-127"/>
                        </a:rPr>
                        <a:t> 후</a:t>
                      </a:r>
                      <a:endParaRPr lang="ko-KR" altLang="en-US" sz="900" kern="1200" dirty="0" smtClean="0">
                        <a:solidFill>
                          <a:schemeClr val="tx1"/>
                        </a:solidFill>
                        <a:latin typeface="나눔고딕" pitchFamily="50" charset="-127"/>
                        <a:ea typeface="나눔고딕" pitchFamily="50" charset="-127"/>
                        <a:cs typeface="+mn-cs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o-KR" altLang="en-US" sz="900" kern="100" dirty="0" smtClean="0">
                          <a:latin typeface="나눔고딕" pitchFamily="50" charset="-127"/>
                          <a:ea typeface="나눔고딕" pitchFamily="50" charset="-127"/>
                        </a:rPr>
                        <a:t>공항으로 이동</a:t>
                      </a:r>
                      <a:endParaRPr lang="en-US" altLang="ko-KR" sz="900" kern="100" dirty="0" smtClean="0"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o-KR" sz="900" kern="100" dirty="0" smtClean="0">
                          <a:latin typeface="나눔고딕" pitchFamily="50" charset="-127"/>
                          <a:ea typeface="나눔고딕" pitchFamily="50" charset="-127"/>
                        </a:rPr>
                        <a:t>조</a:t>
                      </a:r>
                      <a:r>
                        <a:rPr lang="en-US" sz="900" kern="100" dirty="0" smtClean="0">
                          <a:latin typeface="나눔고딕" pitchFamily="50" charset="-127"/>
                          <a:ea typeface="나눔고딕" pitchFamily="50" charset="-127"/>
                        </a:rPr>
                        <a:t>:</a:t>
                      </a:r>
                      <a:r>
                        <a:rPr lang="ko-KR" sz="900" kern="100" dirty="0" err="1">
                          <a:latin typeface="나눔고딕" pitchFamily="50" charset="-127"/>
                          <a:ea typeface="나눔고딕" pitchFamily="50" charset="-127"/>
                        </a:rPr>
                        <a:t>호텔식</a:t>
                      </a:r>
                      <a:endParaRPr lang="ko-KR" sz="900" kern="100" dirty="0">
                        <a:latin typeface="나눔고딕" pitchFamily="50" charset="-127"/>
                        <a:ea typeface="나눔고딕" pitchFamily="50" charset="-127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o-KR" sz="900" kern="100" dirty="0" smtClean="0">
                          <a:latin typeface="나눔고딕" pitchFamily="50" charset="-127"/>
                          <a:ea typeface="나눔고딕" pitchFamily="50" charset="-127"/>
                        </a:rPr>
                        <a:t>중</a:t>
                      </a:r>
                      <a:r>
                        <a:rPr lang="en-US" sz="900" kern="100" dirty="0" smtClean="0">
                          <a:latin typeface="나눔고딕" pitchFamily="50" charset="-127"/>
                          <a:ea typeface="나눔고딕" pitchFamily="50" charset="-127"/>
                        </a:rPr>
                        <a:t>:</a:t>
                      </a:r>
                      <a:r>
                        <a:rPr lang="ko-KR" altLang="en-US" sz="900" kern="100" dirty="0" smtClean="0">
                          <a:latin typeface="나눔고딕" pitchFamily="50" charset="-127"/>
                          <a:ea typeface="나눔고딕" pitchFamily="50" charset="-127"/>
                        </a:rPr>
                        <a:t>한정식</a:t>
                      </a:r>
                      <a:endParaRPr lang="ko-KR" sz="900" kern="100" dirty="0">
                        <a:latin typeface="나눔고딕" pitchFamily="50" charset="-127"/>
                        <a:ea typeface="나눔고딕" pitchFamily="50" charset="-127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o-KR" sz="900" kern="100" dirty="0" smtClean="0">
                          <a:latin typeface="나눔고딕" pitchFamily="50" charset="-127"/>
                          <a:ea typeface="나눔고딕" pitchFamily="50" charset="-127"/>
                        </a:rPr>
                        <a:t>석</a:t>
                      </a:r>
                      <a:r>
                        <a:rPr lang="en-US" sz="900" kern="100" dirty="0" smtClean="0">
                          <a:latin typeface="나눔고딕" pitchFamily="50" charset="-127"/>
                          <a:ea typeface="나눔고딕" pitchFamily="50" charset="-127"/>
                        </a:rPr>
                        <a:t>:</a:t>
                      </a:r>
                      <a:r>
                        <a:rPr lang="ko-KR" altLang="en-US" sz="900" kern="100" dirty="0" err="1" smtClean="0">
                          <a:latin typeface="나눔고딕" pitchFamily="50" charset="-127"/>
                          <a:ea typeface="나눔고딕" pitchFamily="50" charset="-127"/>
                        </a:rPr>
                        <a:t>로얄드래곤</a:t>
                      </a:r>
                      <a:endParaRPr lang="ko-KR" sz="900" kern="100" dirty="0"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38042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900" b="1" kern="100" dirty="0" smtClean="0">
                          <a:latin typeface="나눔고딕" pitchFamily="50" charset="-127"/>
                          <a:ea typeface="나눔고딕" pitchFamily="50" charset="-127"/>
                        </a:rPr>
                        <a:t>7/4</a:t>
                      </a:r>
                      <a:r>
                        <a:rPr lang="ko-KR" altLang="en-US" sz="900" b="1" kern="100" dirty="0" smtClean="0">
                          <a:latin typeface="나눔고딕" pitchFamily="50" charset="-127"/>
                          <a:ea typeface="나눔고딕" pitchFamily="50" charset="-127"/>
                        </a:rPr>
                        <a:t>일</a:t>
                      </a:r>
                      <a:endParaRPr lang="en-US" altLang="ko-KR" sz="900" b="1" kern="100" dirty="0" smtClean="0">
                        <a:latin typeface="나눔고딕" pitchFamily="50" charset="-127"/>
                        <a:ea typeface="나눔고딕" pitchFamily="50" charset="-127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900" b="1" kern="100" dirty="0" smtClean="0">
                          <a:latin typeface="나눔고딕" pitchFamily="50" charset="-127"/>
                          <a:ea typeface="나눔고딕" pitchFamily="50" charset="-127"/>
                        </a:rPr>
                        <a:t>(</a:t>
                      </a:r>
                      <a:r>
                        <a:rPr lang="ko-KR" altLang="en-US" sz="900" b="1" kern="100" dirty="0" smtClean="0">
                          <a:latin typeface="나눔고딕" pitchFamily="50" charset="-127"/>
                          <a:ea typeface="나눔고딕" pitchFamily="50" charset="-127"/>
                        </a:rPr>
                        <a:t>목</a:t>
                      </a:r>
                      <a:r>
                        <a:rPr lang="en-US" altLang="ko-KR" sz="900" b="1" kern="100" dirty="0" smtClean="0">
                          <a:latin typeface="나눔고딕" pitchFamily="50" charset="-127"/>
                          <a:ea typeface="나눔고딕" pitchFamily="50" charset="-127"/>
                        </a:rPr>
                        <a:t>)</a:t>
                      </a:r>
                      <a:endParaRPr lang="ko-KR" sz="900" b="1" kern="100" dirty="0"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o-KR" altLang="en-US" sz="900" b="1" kern="100" dirty="0" smtClean="0">
                          <a:latin typeface="나눔고딕" pitchFamily="50" charset="-127"/>
                          <a:ea typeface="나눔고딕" pitchFamily="50" charset="-127"/>
                        </a:rPr>
                        <a:t>방콕</a:t>
                      </a:r>
                      <a:endParaRPr lang="en-US" altLang="ko-KR" sz="900" b="1" kern="100" dirty="0" smtClean="0">
                        <a:latin typeface="나눔고딕" pitchFamily="50" charset="-127"/>
                        <a:ea typeface="나눔고딕" pitchFamily="50" charset="-127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o-KR" altLang="en-US" sz="900" b="1" kern="100" dirty="0" smtClean="0">
                          <a:latin typeface="나눔고딕" pitchFamily="50" charset="-127"/>
                          <a:ea typeface="나눔고딕" pitchFamily="50" charset="-127"/>
                        </a:rPr>
                        <a:t>부산</a:t>
                      </a:r>
                      <a:endParaRPr lang="en-US" altLang="ko-KR" sz="900" b="1" kern="100" dirty="0" smtClean="0">
                        <a:latin typeface="나눔고딕" pitchFamily="50" charset="-127"/>
                        <a:ea typeface="나눔고딕" pitchFamily="50" charset="-127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o-KR" altLang="en-US" sz="900" b="1" kern="100" dirty="0" smtClean="0">
                          <a:latin typeface="나눔고딕" pitchFamily="50" charset="-127"/>
                          <a:ea typeface="나눔고딕" pitchFamily="50" charset="-127"/>
                        </a:rPr>
                        <a:t>포항</a:t>
                      </a:r>
                      <a:endParaRPr lang="ko-KR" sz="900" b="1" kern="100" dirty="0"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b="1" kern="100" dirty="0" smtClean="0">
                          <a:latin typeface="나눔고딕" pitchFamily="50" charset="-127"/>
                          <a:ea typeface="나눔고딕" pitchFamily="50" charset="-127"/>
                        </a:rPr>
                        <a:t>7C 2252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en-US" sz="900" b="1" kern="100" dirty="0" smtClean="0">
                        <a:latin typeface="나눔고딕" pitchFamily="50" charset="-127"/>
                        <a:ea typeface="나눔고딕" pitchFamily="50" charset="-127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o-KR" altLang="en-US" sz="900" b="1" kern="100" dirty="0" smtClean="0">
                          <a:latin typeface="나눔고딕" pitchFamily="50" charset="-127"/>
                          <a:ea typeface="나눔고딕" pitchFamily="50" charset="-127"/>
                        </a:rPr>
                        <a:t>전용버스</a:t>
                      </a:r>
                      <a:endParaRPr lang="en-US" sz="900" b="1" kern="100" dirty="0" smtClean="0"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b="1" kern="100" dirty="0" smtClean="0">
                          <a:latin typeface="나눔고딕" pitchFamily="50" charset="-127"/>
                          <a:ea typeface="나눔고딕" pitchFamily="50" charset="-127"/>
                        </a:rPr>
                        <a:t>00:50</a:t>
                      </a: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b="1" kern="100" dirty="0" smtClean="0">
                          <a:latin typeface="나눔고딕" pitchFamily="50" charset="-127"/>
                          <a:ea typeface="나눔고딕" pitchFamily="50" charset="-127"/>
                        </a:rPr>
                        <a:t>08:10</a:t>
                      </a: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b="1" kern="100" dirty="0" smtClean="0">
                          <a:latin typeface="나눔고딕" pitchFamily="50" charset="-127"/>
                          <a:ea typeface="나눔고딕" pitchFamily="50" charset="-127"/>
                        </a:rPr>
                        <a:t>09:00</a:t>
                      </a:r>
                      <a:endParaRPr lang="ko-KR" sz="900" kern="100" dirty="0"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kern="100" dirty="0" smtClean="0">
                          <a:latin typeface="나눔고딕" pitchFamily="50" charset="-127"/>
                          <a:ea typeface="나눔고딕" pitchFamily="50" charset="-127"/>
                        </a:rPr>
                        <a:t>방콕 </a:t>
                      </a:r>
                      <a:r>
                        <a:rPr lang="ko-KR" altLang="en-US" sz="900" b="1" kern="100" dirty="0" err="1" smtClean="0">
                          <a:latin typeface="나눔고딕" pitchFamily="50" charset="-127"/>
                          <a:ea typeface="나눔고딕" pitchFamily="50" charset="-127"/>
                        </a:rPr>
                        <a:t>수완나폼</a:t>
                      </a:r>
                      <a:r>
                        <a:rPr lang="ko-KR" altLang="en-US" sz="900" b="1" kern="100" dirty="0" smtClean="0">
                          <a:latin typeface="나눔고딕" pitchFamily="50" charset="-127"/>
                          <a:ea typeface="나눔고딕" pitchFamily="50" charset="-127"/>
                        </a:rPr>
                        <a:t> 국제공항 출발</a:t>
                      </a:r>
                      <a:endParaRPr lang="en-US" altLang="ko-KR" sz="900" b="1" kern="100" dirty="0" smtClean="0">
                        <a:latin typeface="나눔고딕" pitchFamily="50" charset="-127"/>
                        <a:ea typeface="나눔고딕" pitchFamily="50" charset="-127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o-KR" altLang="en-US" sz="900" b="1" kern="100" dirty="0" smtClean="0">
                          <a:latin typeface="나눔고딕" pitchFamily="50" charset="-127"/>
                          <a:ea typeface="나눔고딕" pitchFamily="50" charset="-127"/>
                        </a:rPr>
                        <a:t>김해 국제공항 </a:t>
                      </a:r>
                      <a:r>
                        <a:rPr lang="ko-KR" sz="900" b="1" kern="100" dirty="0" smtClean="0">
                          <a:latin typeface="나눔고딕" pitchFamily="50" charset="-127"/>
                          <a:ea typeface="나눔고딕" pitchFamily="50" charset="-127"/>
                        </a:rPr>
                        <a:t>도착</a:t>
                      </a:r>
                      <a:r>
                        <a:rPr lang="en-US" altLang="ko-KR" sz="900" b="1" kern="100" dirty="0" smtClean="0">
                          <a:latin typeface="나눔고딕" pitchFamily="50" charset="-127"/>
                          <a:ea typeface="나눔고딕" pitchFamily="50" charset="-127"/>
                        </a:rPr>
                        <a:t>(</a:t>
                      </a:r>
                      <a:r>
                        <a:rPr lang="ko-KR" altLang="en-US" sz="900" b="1" kern="100" dirty="0" smtClean="0">
                          <a:latin typeface="나눔고딕" pitchFamily="50" charset="-127"/>
                          <a:ea typeface="나눔고딕" pitchFamily="50" charset="-127"/>
                        </a:rPr>
                        <a:t>비행시간 </a:t>
                      </a:r>
                      <a:r>
                        <a:rPr lang="en-US" altLang="ko-KR" sz="900" b="1" kern="100" dirty="0" smtClean="0">
                          <a:latin typeface="나눔고딕" pitchFamily="50" charset="-127"/>
                          <a:ea typeface="나눔고딕" pitchFamily="50" charset="-127"/>
                        </a:rPr>
                        <a:t>5</a:t>
                      </a:r>
                      <a:r>
                        <a:rPr lang="ko-KR" altLang="en-US" sz="900" b="1" kern="100" dirty="0" smtClean="0">
                          <a:latin typeface="나눔고딕" pitchFamily="50" charset="-127"/>
                          <a:ea typeface="나눔고딕" pitchFamily="50" charset="-127"/>
                        </a:rPr>
                        <a:t>시간 </a:t>
                      </a:r>
                      <a:r>
                        <a:rPr lang="en-US" altLang="ko-KR" sz="900" b="1" kern="100" dirty="0" smtClean="0">
                          <a:latin typeface="나눔고딕" pitchFamily="50" charset="-127"/>
                          <a:ea typeface="나눔고딕" pitchFamily="50" charset="-127"/>
                        </a:rPr>
                        <a:t>20</a:t>
                      </a:r>
                      <a:r>
                        <a:rPr lang="ko-KR" altLang="en-US" sz="900" b="1" kern="100" dirty="0" smtClean="0">
                          <a:latin typeface="나눔고딕" pitchFamily="50" charset="-127"/>
                          <a:ea typeface="나눔고딕" pitchFamily="50" charset="-127"/>
                        </a:rPr>
                        <a:t>분</a:t>
                      </a:r>
                      <a:r>
                        <a:rPr lang="en-US" altLang="ko-KR" sz="900" b="1" kern="100" dirty="0" smtClean="0">
                          <a:latin typeface="나눔고딕" pitchFamily="50" charset="-127"/>
                          <a:ea typeface="나눔고딕" pitchFamily="50" charset="-127"/>
                        </a:rPr>
                        <a:t>)</a:t>
                      </a: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o-KR" altLang="en-US" sz="900" b="1" kern="100" dirty="0" smtClean="0">
                          <a:latin typeface="나눔고딕" pitchFamily="50" charset="-127"/>
                          <a:ea typeface="나눔고딕" pitchFamily="50" charset="-127"/>
                        </a:rPr>
                        <a:t>집결 후 차량 탑승하여 포항으로 이동</a:t>
                      </a:r>
                      <a:endParaRPr lang="en-US" altLang="ko-KR" sz="900" b="1" kern="100" dirty="0" smtClean="0"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o-KR" altLang="en-US" sz="900" kern="100" dirty="0" smtClean="0">
                          <a:latin typeface="나눔고딕" pitchFamily="50" charset="-127"/>
                          <a:ea typeface="나눔고딕" pitchFamily="50" charset="-127"/>
                        </a:rPr>
                        <a:t>조</a:t>
                      </a:r>
                      <a:r>
                        <a:rPr lang="en-US" altLang="ko-KR" sz="900" kern="100" dirty="0" smtClean="0">
                          <a:latin typeface="나눔고딕" pitchFamily="50" charset="-127"/>
                          <a:ea typeface="나눔고딕" pitchFamily="50" charset="-127"/>
                        </a:rPr>
                        <a:t>:</a:t>
                      </a:r>
                      <a:r>
                        <a:rPr lang="ko-KR" altLang="en-US" sz="900" kern="100" dirty="0" smtClean="0">
                          <a:latin typeface="나눔고딕" pitchFamily="50" charset="-127"/>
                          <a:ea typeface="나눔고딕" pitchFamily="50" charset="-127"/>
                        </a:rPr>
                        <a:t>기내식</a:t>
                      </a:r>
                      <a:endParaRPr lang="en-US" sz="900" kern="100" dirty="0"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116632" y="179512"/>
            <a:ext cx="65527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 smtClean="0"/>
              <a:t>2013-</a:t>
            </a:r>
            <a:r>
              <a:rPr lang="ko-KR" altLang="en-US" sz="1400" b="1" dirty="0" smtClean="0"/>
              <a:t>하계 선린대학교 </a:t>
            </a:r>
            <a:r>
              <a:rPr lang="en-US" altLang="ko-KR" sz="1400" b="1" dirty="0" smtClean="0"/>
              <a:t>SAP</a:t>
            </a:r>
            <a:r>
              <a:rPr lang="ko-KR" altLang="en-US" sz="1400" b="1" dirty="0" smtClean="0"/>
              <a:t>연수</a:t>
            </a:r>
            <a:r>
              <a:rPr lang="en-US" altLang="ko-KR" sz="1400" b="1" dirty="0" smtClean="0"/>
              <a:t>(</a:t>
            </a:r>
            <a:r>
              <a:rPr lang="ko-KR" altLang="en-US" sz="1400" b="1" dirty="0" smtClean="0"/>
              <a:t>태국 글로벌기업 및 문화탐방</a:t>
            </a:r>
            <a:r>
              <a:rPr lang="en-US" altLang="ko-KR" sz="1400" b="1" dirty="0" smtClean="0"/>
              <a:t>) </a:t>
            </a:r>
            <a:r>
              <a:rPr lang="ko-KR" altLang="en-US" sz="1400" b="1" dirty="0" smtClean="0"/>
              <a:t>일정표</a:t>
            </a:r>
            <a:r>
              <a:rPr lang="en-US" altLang="ko-KR" sz="1400" b="1" dirty="0" smtClean="0"/>
              <a:t>(</a:t>
            </a:r>
            <a:r>
              <a:rPr lang="ko-KR" altLang="en-US" sz="1400" b="1" dirty="0" smtClean="0"/>
              <a:t>안</a:t>
            </a:r>
            <a:r>
              <a:rPr lang="en-US" altLang="ko-KR" dirty="0" smtClean="0"/>
              <a:t>)</a:t>
            </a:r>
            <a:endParaRPr lang="ko-KR" altLang="en-U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380</Words>
  <Application>Microsoft Office PowerPoint</Application>
  <PresentationFormat>화면 슬라이드 쇼(4:3)</PresentationFormat>
  <Paragraphs>115</Paragraphs>
  <Slides>1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2" baseType="lpstr">
      <vt:lpstr>Office 테마</vt:lpstr>
      <vt:lpstr>슬라이드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Windows 사용자</dc:creator>
  <cp:lastModifiedBy>Windows 사용자</cp:lastModifiedBy>
  <cp:revision>1</cp:revision>
  <dcterms:created xsi:type="dcterms:W3CDTF">2013-05-28T05:41:34Z</dcterms:created>
  <dcterms:modified xsi:type="dcterms:W3CDTF">2013-05-28T05:46:50Z</dcterms:modified>
</cp:coreProperties>
</file>